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8" r:id="rId4"/>
    <p:sldId id="258" r:id="rId5"/>
    <p:sldId id="259" r:id="rId6"/>
    <p:sldId id="267" r:id="rId7"/>
  </p:sldIdLst>
  <p:sldSz cx="8953500" cy="7505700"/>
  <p:notesSz cx="6858000" cy="9144000"/>
  <p:embeddedFontLst>
    <p:embeddedFont>
      <p:font typeface="Brittany" panose="020B0604020202020204" charset="0"/>
      <p:regular r:id="rId8"/>
    </p:embeddedFont>
    <p:embeddedFont>
      <p:font typeface="Open Sans 1" panose="020B0604020202020204" charset="0"/>
      <p:regular r:id="rId9"/>
    </p:embeddedFont>
    <p:embeddedFont>
      <p:font typeface="Open Sans 1 Bold" panose="020B0604020202020204" charset="0"/>
      <p:regular r:id="rId10"/>
    </p:embeddedFont>
    <p:embeddedFont>
      <p:font typeface="Open Sans 2" panose="020B0604020202020204" charset="0"/>
      <p:regular r:id="rId11"/>
    </p:embeddedFont>
    <p:embeddedFont>
      <p:font typeface="Open Sans 2 Bold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boldItalic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Roboto Condensed Bold" panose="020000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67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618" y="-21670"/>
            <a:ext cx="8984649" cy="574120"/>
            <a:chOff x="0" y="0"/>
            <a:chExt cx="2756924" cy="1851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56924" cy="185155"/>
            </a:xfrm>
            <a:custGeom>
              <a:avLst/>
              <a:gdLst/>
              <a:ahLst/>
              <a:cxnLst/>
              <a:rect l="l" t="t" r="r" b="b"/>
              <a:pathLst>
                <a:path w="2756924" h="185155">
                  <a:moveTo>
                    <a:pt x="0" y="0"/>
                  </a:moveTo>
                  <a:lnTo>
                    <a:pt x="2756924" y="0"/>
                  </a:lnTo>
                  <a:lnTo>
                    <a:pt x="2756924" y="185155"/>
                  </a:lnTo>
                  <a:lnTo>
                    <a:pt x="0" y="18515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756924" cy="232780"/>
            </a:xfrm>
            <a:prstGeom prst="rect">
              <a:avLst/>
            </a:prstGeom>
          </p:spPr>
          <p:txBody>
            <a:bodyPr lIns="38971" tIns="38971" rIns="38971" bIns="38971" rtlCol="0" anchor="ctr"/>
            <a:lstStyle/>
            <a:p>
              <a:pPr algn="ctr">
                <a:lnSpc>
                  <a:spcPts val="2255"/>
                </a:lnSpc>
              </a:pPr>
              <a:r>
                <a:rPr lang="en-US" sz="1611">
                  <a:solidFill>
                    <a:srgbClr val="000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LOGO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2360964"/>
            <a:ext cx="8967034" cy="603410"/>
          </a:xfrm>
          <a:custGeom>
            <a:avLst/>
            <a:gdLst/>
            <a:ahLst/>
            <a:cxnLst/>
            <a:rect l="l" t="t" r="r" b="b"/>
            <a:pathLst>
              <a:path w="2751518" h="185155">
                <a:moveTo>
                  <a:pt x="0" y="0"/>
                </a:moveTo>
                <a:lnTo>
                  <a:pt x="2751518" y="0"/>
                </a:lnTo>
                <a:lnTo>
                  <a:pt x="2751518" y="185155"/>
                </a:lnTo>
                <a:lnTo>
                  <a:pt x="0" y="18515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0" y="2205757"/>
            <a:ext cx="8967031" cy="758617"/>
          </a:xfrm>
          <a:prstGeom prst="rect">
            <a:avLst/>
          </a:prstGeom>
        </p:spPr>
        <p:txBody>
          <a:bodyPr lIns="38971" tIns="38971" rIns="38971" bIns="38971" rtlCol="0" anchor="ctr"/>
          <a:lstStyle/>
          <a:p>
            <a:pPr algn="ctr">
              <a:lnSpc>
                <a:spcPts val="2255"/>
              </a:lnSpc>
            </a:pPr>
            <a:r>
              <a:rPr lang="en-US" sz="161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COLORS</a:t>
            </a:r>
          </a:p>
        </p:txBody>
      </p:sp>
      <p:sp>
        <p:nvSpPr>
          <p:cNvPr id="10" name="Freeform 10"/>
          <p:cNvSpPr/>
          <p:nvPr/>
        </p:nvSpPr>
        <p:spPr>
          <a:xfrm>
            <a:off x="-84080" y="5067379"/>
            <a:ext cx="9095806" cy="603410"/>
          </a:xfrm>
          <a:custGeom>
            <a:avLst/>
            <a:gdLst/>
            <a:ahLst/>
            <a:cxnLst/>
            <a:rect l="l" t="t" r="r" b="b"/>
            <a:pathLst>
              <a:path w="2791032" h="185155">
                <a:moveTo>
                  <a:pt x="0" y="0"/>
                </a:moveTo>
                <a:lnTo>
                  <a:pt x="2791032" y="0"/>
                </a:lnTo>
                <a:lnTo>
                  <a:pt x="2791032" y="185155"/>
                </a:lnTo>
                <a:lnTo>
                  <a:pt x="0" y="185155"/>
                </a:lnTo>
                <a:close/>
              </a:path>
            </a:pathLst>
          </a:custGeom>
          <a:solidFill>
            <a:srgbClr val="F2F2F2"/>
          </a:solidFill>
          <a:ln w="9525"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-84080" y="4912172"/>
            <a:ext cx="9095806" cy="758617"/>
          </a:xfrm>
          <a:prstGeom prst="rect">
            <a:avLst/>
          </a:prstGeom>
        </p:spPr>
        <p:txBody>
          <a:bodyPr lIns="38971" tIns="38971" rIns="38971" bIns="38971" rtlCol="0" anchor="ctr"/>
          <a:lstStyle/>
          <a:p>
            <a:pPr algn="ctr">
              <a:lnSpc>
                <a:spcPts val="2255"/>
              </a:lnSpc>
            </a:pPr>
            <a:r>
              <a:rPr lang="en-US" sz="161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FONTS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8061" y="3432132"/>
            <a:ext cx="1016075" cy="1016075"/>
            <a:chOff x="0" y="0"/>
            <a:chExt cx="361586" cy="3615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6FAA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546012" y="3431041"/>
            <a:ext cx="1014041" cy="1016075"/>
          </a:xfrm>
          <a:custGeom>
            <a:avLst/>
            <a:gdLst/>
            <a:ahLst/>
            <a:cxnLst/>
            <a:rect l="l" t="t" r="r" b="b"/>
            <a:pathLst>
              <a:path w="360862" h="361586">
                <a:moveTo>
                  <a:pt x="0" y="0"/>
                </a:moveTo>
                <a:lnTo>
                  <a:pt x="360862" y="0"/>
                </a:lnTo>
                <a:lnTo>
                  <a:pt x="360862" y="361586"/>
                </a:lnTo>
                <a:lnTo>
                  <a:pt x="0" y="361586"/>
                </a:lnTo>
                <a:close/>
              </a:path>
            </a:pathLst>
          </a:custGeom>
          <a:gradFill rotWithShape="1">
            <a:gsLst>
              <a:gs pos="0">
                <a:srgbClr val="351C75">
                  <a:alpha val="100000"/>
                </a:srgbClr>
              </a:gs>
              <a:gs pos="100000">
                <a:srgbClr val="573D99"/>
              </a:gs>
            </a:gsLst>
            <a:lin ang="2700000"/>
          </a:gradFill>
        </p:spPr>
        <p:txBody>
          <a:bodyPr/>
          <a:lstStyle/>
          <a:p>
            <a:endParaRPr lang="nl-NL" dirty="0"/>
          </a:p>
        </p:txBody>
      </p:sp>
      <p:sp>
        <p:nvSpPr>
          <p:cNvPr id="20" name="TextBox 20"/>
          <p:cNvSpPr txBox="1"/>
          <p:nvPr/>
        </p:nvSpPr>
        <p:spPr>
          <a:xfrm>
            <a:off x="5546012" y="3297212"/>
            <a:ext cx="1014041" cy="1149904"/>
          </a:xfrm>
          <a:prstGeom prst="rect">
            <a:avLst/>
          </a:prstGeom>
        </p:spPr>
        <p:txBody>
          <a:bodyPr lIns="37594" tIns="37594" rIns="37594" bIns="37594" rtlCol="0" anchor="ctr"/>
          <a:lstStyle/>
          <a:p>
            <a:pPr algn="ctr">
              <a:lnSpc>
                <a:spcPts val="1968"/>
              </a:lnSpc>
            </a:pPr>
            <a:endParaRPr/>
          </a:p>
        </p:txBody>
      </p:sp>
      <p:grpSp>
        <p:nvGrpSpPr>
          <p:cNvPr id="21" name="Group 21"/>
          <p:cNvGrpSpPr/>
          <p:nvPr/>
        </p:nvGrpSpPr>
        <p:grpSpPr>
          <a:xfrm>
            <a:off x="3863187" y="3431041"/>
            <a:ext cx="1016075" cy="1016075"/>
            <a:chOff x="0" y="0"/>
            <a:chExt cx="361586" cy="3615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157DAC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226803" y="3431041"/>
            <a:ext cx="1014041" cy="1016075"/>
            <a:chOff x="0" y="0"/>
            <a:chExt cx="360862" cy="3615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000604" y="4547638"/>
            <a:ext cx="668960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#157DAC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72106" y="4567257"/>
            <a:ext cx="627985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#6FAA5F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15017" y="4567257"/>
            <a:ext cx="623947" cy="19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#0E3345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360054" y="4532272"/>
            <a:ext cx="1385956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Gradient: #351C75 and #573D99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5949" y="6187634"/>
            <a:ext cx="1630001" cy="60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</a:pPr>
            <a:r>
              <a:rPr lang="en-US" sz="3673" b="1" dirty="0">
                <a:solidFill>
                  <a:srgbClr val="0E3345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Heading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11620" y="6272047"/>
            <a:ext cx="2288217" cy="494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8"/>
              </a:lnSpc>
            </a:pPr>
            <a:r>
              <a:rPr lang="en-US" sz="2798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Subheading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99837" y="6448592"/>
            <a:ext cx="2288217" cy="23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584F4D"/>
                </a:solidFill>
                <a:latin typeface="Open Sans 1"/>
                <a:ea typeface="Open Sans 1"/>
                <a:cs typeface="Open Sans 1"/>
                <a:sym typeface="Open Sans 1"/>
              </a:rPr>
              <a:t>Body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6454" y="6791720"/>
            <a:ext cx="1181129" cy="18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1"/>
              </a:lnSpc>
            </a:pPr>
            <a:r>
              <a:rPr lang="en-US" sz="1065" b="1" dirty="0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Roboto Condensed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11620" y="6780301"/>
            <a:ext cx="2288217" cy="1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28411" y="6780859"/>
            <a:ext cx="2288217" cy="16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Open Sans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44142" y="6109977"/>
            <a:ext cx="2288217" cy="49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5"/>
              </a:lnSpc>
            </a:pPr>
            <a:r>
              <a:rPr lang="en-US" sz="2882" dirty="0">
                <a:solidFill>
                  <a:srgbClr val="157DAC"/>
                </a:solidFill>
                <a:latin typeface="Brittany"/>
                <a:ea typeface="Brittany"/>
                <a:cs typeface="Brittany"/>
                <a:sym typeface="Brittany"/>
              </a:rPr>
              <a:t>Script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405246" y="6816011"/>
            <a:ext cx="2288217" cy="16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</a:pPr>
            <a:r>
              <a:rPr lang="en-US" sz="106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Brittany</a:t>
            </a:r>
          </a:p>
        </p:txBody>
      </p:sp>
      <p:pic>
        <p:nvPicPr>
          <p:cNvPr id="45" name="Afbeelding 44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A0ADD785-8774-1CF0-53EB-E0F8382EB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2" y="713311"/>
            <a:ext cx="2418820" cy="1475480"/>
          </a:xfrm>
          <a:prstGeom prst="rect">
            <a:avLst/>
          </a:prstGeom>
        </p:spPr>
      </p:pic>
      <p:pic>
        <p:nvPicPr>
          <p:cNvPr id="47" name="Afbeelding 46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88596144-1A65-3FA5-D248-77CE283E7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0"/>
          <a:stretch>
            <a:fillRect/>
          </a:stretch>
        </p:blipFill>
        <p:spPr>
          <a:xfrm>
            <a:off x="5328877" y="716625"/>
            <a:ext cx="1076369" cy="1475480"/>
          </a:xfrm>
          <a:prstGeom prst="rect">
            <a:avLst/>
          </a:prstGeom>
        </p:spPr>
      </p:pic>
      <p:sp>
        <p:nvSpPr>
          <p:cNvPr id="49" name="Freeform 28"/>
          <p:cNvSpPr/>
          <p:nvPr/>
        </p:nvSpPr>
        <p:spPr>
          <a:xfrm>
            <a:off x="488875" y="3432132"/>
            <a:ext cx="1016075" cy="1016075"/>
          </a:xfrm>
          <a:custGeom>
            <a:avLst/>
            <a:gdLst/>
            <a:ahLst/>
            <a:cxnLst/>
            <a:rect l="l" t="t" r="r" b="b"/>
            <a:pathLst>
              <a:path w="361586" h="361586">
                <a:moveTo>
                  <a:pt x="0" y="0"/>
                </a:moveTo>
                <a:lnTo>
                  <a:pt x="361586" y="0"/>
                </a:lnTo>
                <a:lnTo>
                  <a:pt x="361586" y="361586"/>
                </a:lnTo>
                <a:lnTo>
                  <a:pt x="0" y="361586"/>
                </a:lnTo>
                <a:close/>
              </a:path>
            </a:pathLst>
          </a:custGeom>
          <a:solidFill>
            <a:srgbClr val="301E97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50" name="TextBox 29"/>
          <p:cNvSpPr txBox="1"/>
          <p:nvPr/>
        </p:nvSpPr>
        <p:spPr>
          <a:xfrm>
            <a:off x="488875" y="3298303"/>
            <a:ext cx="1016075" cy="1149904"/>
          </a:xfrm>
          <a:prstGeom prst="rect">
            <a:avLst/>
          </a:prstGeom>
        </p:spPr>
        <p:txBody>
          <a:bodyPr lIns="37594" tIns="37594" rIns="37594" bIns="37594" rtlCol="0" anchor="ctr"/>
          <a:lstStyle/>
          <a:p>
            <a:pPr algn="ctr">
              <a:lnSpc>
                <a:spcPts val="1968"/>
              </a:lnSpc>
            </a:pPr>
            <a:endParaRPr/>
          </a:p>
        </p:txBody>
      </p:sp>
      <p:sp>
        <p:nvSpPr>
          <p:cNvPr id="51" name="TextBox 32"/>
          <p:cNvSpPr txBox="1"/>
          <p:nvPr/>
        </p:nvSpPr>
        <p:spPr>
          <a:xfrm>
            <a:off x="710751" y="4567257"/>
            <a:ext cx="635402" cy="20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#301E97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D2DA0E03-D16F-C315-3038-8B9A18B2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3E45C80-1AA2-1FA5-3844-741E01303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363" y="277009"/>
            <a:ext cx="5606773" cy="342013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400550" y="2628571"/>
            <a:ext cx="2131606" cy="362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160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A570F97-CC49-07C0-B90F-9C389B996590}"/>
              </a:ext>
            </a:extLst>
          </p:cNvPr>
          <p:cNvGrpSpPr/>
          <p:nvPr/>
        </p:nvGrpSpPr>
        <p:grpSpPr>
          <a:xfrm>
            <a:off x="3786987" y="6505237"/>
            <a:ext cx="2000286" cy="600413"/>
            <a:chOff x="0" y="0"/>
            <a:chExt cx="722044" cy="21673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42C9989-8362-1668-4146-45644FDB2082}"/>
                </a:ext>
              </a:extLst>
            </p:cNvPr>
            <p:cNvSpPr/>
            <p:nvPr/>
          </p:nvSpPr>
          <p:spPr>
            <a:xfrm>
              <a:off x="0" y="0"/>
              <a:ext cx="722044" cy="216731"/>
            </a:xfrm>
            <a:custGeom>
              <a:avLst/>
              <a:gdLst/>
              <a:ahLst/>
              <a:cxnLst/>
              <a:rect l="l" t="t" r="r" b="b"/>
              <a:pathLst>
                <a:path w="722044" h="216731">
                  <a:moveTo>
                    <a:pt x="108366" y="0"/>
                  </a:moveTo>
                  <a:lnTo>
                    <a:pt x="613678" y="0"/>
                  </a:lnTo>
                  <a:cubicBezTo>
                    <a:pt x="642418" y="0"/>
                    <a:pt x="669982" y="11417"/>
                    <a:pt x="690304" y="31740"/>
                  </a:cubicBezTo>
                  <a:cubicBezTo>
                    <a:pt x="710627" y="52062"/>
                    <a:pt x="722044" y="79625"/>
                    <a:pt x="722044" y="108366"/>
                  </a:cubicBezTo>
                  <a:lnTo>
                    <a:pt x="722044" y="108366"/>
                  </a:lnTo>
                  <a:cubicBezTo>
                    <a:pt x="722044" y="137106"/>
                    <a:pt x="710627" y="164669"/>
                    <a:pt x="690304" y="184992"/>
                  </a:cubicBezTo>
                  <a:cubicBezTo>
                    <a:pt x="669982" y="205314"/>
                    <a:pt x="642418" y="216731"/>
                    <a:pt x="613678" y="216731"/>
                  </a:cubicBezTo>
                  <a:lnTo>
                    <a:pt x="108366" y="216731"/>
                  </a:lnTo>
                  <a:cubicBezTo>
                    <a:pt x="79625" y="216731"/>
                    <a:pt x="52062" y="205314"/>
                    <a:pt x="31740" y="184992"/>
                  </a:cubicBezTo>
                  <a:cubicBezTo>
                    <a:pt x="11417" y="164669"/>
                    <a:pt x="0" y="137106"/>
                    <a:pt x="0" y="108366"/>
                  </a:cubicBezTo>
                  <a:lnTo>
                    <a:pt x="0" y="108366"/>
                  </a:lnTo>
                  <a:cubicBezTo>
                    <a:pt x="0" y="79625"/>
                    <a:pt x="11417" y="52062"/>
                    <a:pt x="31740" y="31740"/>
                  </a:cubicBezTo>
                  <a:cubicBezTo>
                    <a:pt x="52062" y="11417"/>
                    <a:pt x="79625" y="0"/>
                    <a:pt x="10836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F6F548D3-4731-5563-4779-81EBE3A831F9}"/>
                </a:ext>
              </a:extLst>
            </p:cNvPr>
            <p:cNvSpPr txBox="1"/>
            <p:nvPr/>
          </p:nvSpPr>
          <p:spPr>
            <a:xfrm>
              <a:off x="0" y="-28575"/>
              <a:ext cx="722044" cy="245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0"/>
                </a:lnSpc>
              </a:pPr>
              <a:r>
                <a:rPr lang="en-US" sz="1457" dirty="0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1EDA0A5F-5181-52F5-4086-23DAAB6148A1}"/>
              </a:ext>
            </a:extLst>
          </p:cNvPr>
          <p:cNvSpPr txBox="1"/>
          <p:nvPr/>
        </p:nvSpPr>
        <p:spPr>
          <a:xfrm>
            <a:off x="1810481" y="3905250"/>
            <a:ext cx="5953299" cy="1027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4"/>
              </a:lnSpc>
            </a:pPr>
            <a:r>
              <a:rPr lang="en-US" sz="6045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We’re Exhibiting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D981FBF-591B-5258-AB36-53924D5EB579}"/>
              </a:ext>
            </a:extLst>
          </p:cNvPr>
          <p:cNvSpPr txBox="1"/>
          <p:nvPr/>
        </p:nvSpPr>
        <p:spPr>
          <a:xfrm>
            <a:off x="2311756" y="5162953"/>
            <a:ext cx="4950749" cy="70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5"/>
              </a:lnSpc>
            </a:pPr>
            <a:r>
              <a:rPr lang="en-US" sz="20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ctr">
              <a:lnSpc>
                <a:spcPts val="2805"/>
              </a:lnSpc>
            </a:pPr>
            <a:r>
              <a:rPr lang="en-US" sz="20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7BA1C99-8BAF-1A00-C40F-1452758E714D}"/>
              </a:ext>
            </a:extLst>
          </p:cNvPr>
          <p:cNvSpPr txBox="1"/>
          <p:nvPr/>
        </p:nvSpPr>
        <p:spPr>
          <a:xfrm>
            <a:off x="3250123" y="5927636"/>
            <a:ext cx="3074015" cy="2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3" b="1" dirty="0">
                <a:solidFill>
                  <a:srgbClr val="8EBF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 #XXX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783B-B187-FA05-9923-C715C5E8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3A658B5C-EBF9-488D-6A64-2CA2DAA7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t="17210" r="22203" b="-17210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5358876-293B-E398-6EBB-E40049677335}"/>
              </a:ext>
            </a:extLst>
          </p:cNvPr>
          <p:cNvSpPr/>
          <p:nvPr/>
        </p:nvSpPr>
        <p:spPr>
          <a:xfrm rot="15932884">
            <a:off x="3381415" y="2156703"/>
            <a:ext cx="2263784" cy="9121731"/>
          </a:xfrm>
          <a:custGeom>
            <a:avLst/>
            <a:gdLst>
              <a:gd name="connsiteX0" fmla="*/ 2263784 w 2263784"/>
              <a:gd name="connsiteY0" fmla="*/ 9121731 h 9121731"/>
              <a:gd name="connsiteX1" fmla="*/ 0 w 2263784"/>
              <a:gd name="connsiteY1" fmla="*/ 8945478 h 9121731"/>
              <a:gd name="connsiteX2" fmla="*/ 696474 w 2263784"/>
              <a:gd name="connsiteY2" fmla="*/ 0 h 9121731"/>
              <a:gd name="connsiteX3" fmla="*/ 2263784 w 2263784"/>
              <a:gd name="connsiteY3" fmla="*/ 122027 h 91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784" h="9121731">
                <a:moveTo>
                  <a:pt x="2263784" y="9121731"/>
                </a:moveTo>
                <a:lnTo>
                  <a:pt x="0" y="8945478"/>
                </a:lnTo>
                <a:lnTo>
                  <a:pt x="696474" y="0"/>
                </a:lnTo>
                <a:lnTo>
                  <a:pt x="2263784" y="122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D3E54D9-9767-21AA-67F6-FEECB30DE460}"/>
              </a:ext>
            </a:extLst>
          </p:cNvPr>
          <p:cNvGrpSpPr/>
          <p:nvPr/>
        </p:nvGrpSpPr>
        <p:grpSpPr>
          <a:xfrm>
            <a:off x="5500618" y="2947203"/>
            <a:ext cx="2890231" cy="1567647"/>
            <a:chOff x="0" y="0"/>
            <a:chExt cx="722044" cy="216731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44542DCD-5DD1-EB05-C674-C83921CD5B6C}"/>
                </a:ext>
              </a:extLst>
            </p:cNvPr>
            <p:cNvSpPr/>
            <p:nvPr/>
          </p:nvSpPr>
          <p:spPr>
            <a:xfrm>
              <a:off x="0" y="0"/>
              <a:ext cx="722044" cy="216731"/>
            </a:xfrm>
            <a:custGeom>
              <a:avLst/>
              <a:gdLst/>
              <a:ahLst/>
              <a:cxnLst/>
              <a:rect l="l" t="t" r="r" b="b"/>
              <a:pathLst>
                <a:path w="722044" h="216731">
                  <a:moveTo>
                    <a:pt x="108366" y="0"/>
                  </a:moveTo>
                  <a:lnTo>
                    <a:pt x="613678" y="0"/>
                  </a:lnTo>
                  <a:cubicBezTo>
                    <a:pt x="642418" y="0"/>
                    <a:pt x="669982" y="11417"/>
                    <a:pt x="690304" y="31740"/>
                  </a:cubicBezTo>
                  <a:cubicBezTo>
                    <a:pt x="710627" y="52062"/>
                    <a:pt x="722044" y="79625"/>
                    <a:pt x="722044" y="108366"/>
                  </a:cubicBezTo>
                  <a:lnTo>
                    <a:pt x="722044" y="108366"/>
                  </a:lnTo>
                  <a:cubicBezTo>
                    <a:pt x="722044" y="137106"/>
                    <a:pt x="710627" y="164669"/>
                    <a:pt x="690304" y="184992"/>
                  </a:cubicBezTo>
                  <a:cubicBezTo>
                    <a:pt x="669982" y="205314"/>
                    <a:pt x="642418" y="216731"/>
                    <a:pt x="613678" y="216731"/>
                  </a:cubicBezTo>
                  <a:lnTo>
                    <a:pt x="108366" y="216731"/>
                  </a:lnTo>
                  <a:cubicBezTo>
                    <a:pt x="79625" y="216731"/>
                    <a:pt x="52062" y="205314"/>
                    <a:pt x="31740" y="184992"/>
                  </a:cubicBezTo>
                  <a:cubicBezTo>
                    <a:pt x="11417" y="164669"/>
                    <a:pt x="0" y="137106"/>
                    <a:pt x="0" y="108366"/>
                  </a:cubicBezTo>
                  <a:lnTo>
                    <a:pt x="0" y="108366"/>
                  </a:lnTo>
                  <a:cubicBezTo>
                    <a:pt x="0" y="79625"/>
                    <a:pt x="11417" y="52062"/>
                    <a:pt x="31740" y="31740"/>
                  </a:cubicBezTo>
                  <a:cubicBezTo>
                    <a:pt x="52062" y="11417"/>
                    <a:pt x="79625" y="0"/>
                    <a:pt x="10836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76CAFEF-94CD-B93B-CFC6-C9136CA50783}"/>
                </a:ext>
              </a:extLst>
            </p:cNvPr>
            <p:cNvSpPr txBox="1"/>
            <p:nvPr/>
          </p:nvSpPr>
          <p:spPr>
            <a:xfrm>
              <a:off x="0" y="-28575"/>
              <a:ext cx="722044" cy="245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0"/>
                </a:lnSpc>
              </a:pPr>
              <a:r>
                <a:rPr lang="en-US" sz="1457" dirty="0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F333D8C8-08DA-9044-BCE4-1BD925E1F2B8}"/>
              </a:ext>
            </a:extLst>
          </p:cNvPr>
          <p:cNvSpPr txBox="1"/>
          <p:nvPr/>
        </p:nvSpPr>
        <p:spPr>
          <a:xfrm>
            <a:off x="750570" y="2013364"/>
            <a:ext cx="4950749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5"/>
              </a:lnSpc>
            </a:pPr>
            <a:r>
              <a:rPr lang="en-US" sz="20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>
              <a:lnSpc>
                <a:spcPts val="2805"/>
              </a:lnSpc>
            </a:pPr>
            <a:r>
              <a:rPr lang="en-US" sz="20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  <a:p>
            <a:pPr>
              <a:lnSpc>
                <a:spcPts val="2805"/>
              </a:lnSpc>
            </a:pPr>
            <a:r>
              <a:rPr lang="en-US" sz="2000" b="1" dirty="0">
                <a:solidFill>
                  <a:srgbClr val="8EBF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 #XXX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54FA96BB-9773-16A5-5687-0CAC22B74D53}"/>
              </a:ext>
            </a:extLst>
          </p:cNvPr>
          <p:cNvSpPr txBox="1"/>
          <p:nvPr/>
        </p:nvSpPr>
        <p:spPr>
          <a:xfrm>
            <a:off x="-534137" y="6122495"/>
            <a:ext cx="7122699" cy="5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4"/>
              </a:lnSpc>
            </a:pPr>
            <a:r>
              <a:rPr lang="en-US" sz="3267" b="1" dirty="0">
                <a:solidFill>
                  <a:srgbClr val="1D6B91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11-12 MARCH 2026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9C1E026-C41B-FA78-02A5-A02EA7C7B806}"/>
              </a:ext>
            </a:extLst>
          </p:cNvPr>
          <p:cNvSpPr txBox="1"/>
          <p:nvPr/>
        </p:nvSpPr>
        <p:spPr>
          <a:xfrm>
            <a:off x="-534137" y="6573535"/>
            <a:ext cx="7122699" cy="456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</a:pPr>
            <a:r>
              <a:rPr lang="en-US" sz="2667" b="1">
                <a:solidFill>
                  <a:srgbClr val="68A66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 Hague, Netherlands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DECBE372-DC25-3969-006F-7F8F7ABAEE2B}"/>
              </a:ext>
            </a:extLst>
          </p:cNvPr>
          <p:cNvSpPr txBox="1"/>
          <p:nvPr/>
        </p:nvSpPr>
        <p:spPr>
          <a:xfrm>
            <a:off x="5058306" y="7010604"/>
            <a:ext cx="3774856" cy="18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78" b="1" dirty="0">
                <a:solidFill>
                  <a:srgbClr val="584F4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WORLDWORKPLACEEUROPE.IFMA.ORG</a:t>
            </a:r>
          </a:p>
        </p:txBody>
      </p:sp>
      <p:pic>
        <p:nvPicPr>
          <p:cNvPr id="15" name="Afbeelding 14" descr="Afbeelding met symbool, logo, Graphics, ontwerp&#10;&#10;Door AI gegenereerde inhoud is mogelijk onjuist.">
            <a:extLst>
              <a:ext uri="{FF2B5EF4-FFF2-40B4-BE49-F238E27FC236}">
                <a16:creationId xmlns:a16="http://schemas.microsoft.com/office/drawing/2014/main" id="{09B399C2-64D3-CABB-B71E-0A53B3781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8" y="5638226"/>
            <a:ext cx="2281032" cy="1391429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607E92EB-3B68-AD36-57E0-7B75E7B4BD39}"/>
              </a:ext>
            </a:extLst>
          </p:cNvPr>
          <p:cNvSpPr txBox="1"/>
          <p:nvPr/>
        </p:nvSpPr>
        <p:spPr>
          <a:xfrm>
            <a:off x="750570" y="957709"/>
            <a:ext cx="7536180" cy="950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56"/>
              </a:lnSpc>
            </a:pPr>
            <a:r>
              <a:rPr lang="en-US" sz="7200" spc="248" dirty="0">
                <a:solidFill>
                  <a:srgbClr val="8EBF45"/>
                </a:solidFill>
                <a:latin typeface="Brittany"/>
                <a:ea typeface="Brittany"/>
                <a:cs typeface="Brittany"/>
                <a:sym typeface="Brittany"/>
              </a:rPr>
              <a:t>We’re Exhibiting</a:t>
            </a:r>
          </a:p>
        </p:txBody>
      </p:sp>
    </p:spTree>
    <p:extLst>
      <p:ext uri="{BB962C8B-B14F-4D97-AF65-F5344CB8AC3E}">
        <p14:creationId xmlns:p14="http://schemas.microsoft.com/office/powerpoint/2010/main" val="346668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F95FF715-C853-14A2-8FD6-8D7E4D670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w="28575" cap="flat">
            <a:solidFill>
              <a:srgbClr val="8EBF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5300526" y="5364803"/>
            <a:ext cx="2902404" cy="1588447"/>
            <a:chOff x="0" y="0"/>
            <a:chExt cx="1047681" cy="5733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47681" cy="573382"/>
            </a:xfrm>
            <a:custGeom>
              <a:avLst/>
              <a:gdLst/>
              <a:ahLst/>
              <a:cxnLst/>
              <a:rect l="l" t="t" r="r" b="b"/>
              <a:pathLst>
                <a:path w="1047681" h="573382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1507" y="6814775"/>
            <a:ext cx="3074015" cy="2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2"/>
              </a:lnSpc>
            </a:pPr>
            <a:r>
              <a:rPr lang="en-US" sz="1673" b="1">
                <a:solidFill>
                  <a:srgbClr val="8EBF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Visit us at Booth #XXX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135" y="6041453"/>
            <a:ext cx="4950749" cy="611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</a:pPr>
            <a:r>
              <a:rPr lang="en-US" sz="18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At Europe’s leading conference for </a:t>
            </a:r>
          </a:p>
          <a:p>
            <a:pPr algn="l">
              <a:lnSpc>
                <a:spcPts val="2525"/>
              </a:lnSpc>
            </a:pPr>
            <a:r>
              <a:rPr lang="en-US" sz="18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333415" y="5014553"/>
            <a:ext cx="5953299" cy="85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4"/>
              </a:lnSpc>
            </a:pPr>
            <a:r>
              <a:rPr lang="en-US" sz="4945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We’re Exhibiting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73545112-9BC0-D9C8-9085-91DE74946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161" y="247650"/>
            <a:ext cx="7031178" cy="4289019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39C729D2-59DE-C7EB-1EF7-A547099AFF93}"/>
              </a:ext>
            </a:extLst>
          </p:cNvPr>
          <p:cNvSpPr txBox="1"/>
          <p:nvPr/>
        </p:nvSpPr>
        <p:spPr>
          <a:xfrm>
            <a:off x="4416982" y="3143250"/>
            <a:ext cx="259329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00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62B74">
                <a:alpha val="100000"/>
              </a:srgbClr>
            </a:gs>
            <a:gs pos="100000">
              <a:srgbClr val="157DAD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FCA84066-9AE1-D7C0-D39A-2ABAF003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62317" y="6239964"/>
            <a:ext cx="2834145" cy="789486"/>
            <a:chOff x="0" y="0"/>
            <a:chExt cx="1023042" cy="2849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3042" cy="284981"/>
            </a:xfrm>
            <a:custGeom>
              <a:avLst/>
              <a:gdLst/>
              <a:ahLst/>
              <a:cxnLst/>
              <a:rect l="l" t="t" r="r" b="b"/>
              <a:pathLst>
                <a:path w="1023042" h="284981">
                  <a:moveTo>
                    <a:pt x="101071" y="0"/>
                  </a:moveTo>
                  <a:lnTo>
                    <a:pt x="921970" y="0"/>
                  </a:lnTo>
                  <a:cubicBezTo>
                    <a:pt x="977790" y="0"/>
                    <a:pt x="1023042" y="45251"/>
                    <a:pt x="1023042" y="101071"/>
                  </a:cubicBezTo>
                  <a:lnTo>
                    <a:pt x="1023042" y="183909"/>
                  </a:lnTo>
                  <a:cubicBezTo>
                    <a:pt x="1023042" y="239730"/>
                    <a:pt x="977790" y="284981"/>
                    <a:pt x="921970" y="284981"/>
                  </a:cubicBezTo>
                  <a:lnTo>
                    <a:pt x="101071" y="284981"/>
                  </a:lnTo>
                  <a:cubicBezTo>
                    <a:pt x="45251" y="284981"/>
                    <a:pt x="0" y="239730"/>
                    <a:pt x="0" y="183909"/>
                  </a:cubicBezTo>
                  <a:lnTo>
                    <a:pt x="0" y="101071"/>
                  </a:lnTo>
                  <a:cubicBezTo>
                    <a:pt x="0" y="45251"/>
                    <a:pt x="45251" y="0"/>
                    <a:pt x="10107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23042" cy="313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04015" y="4968225"/>
            <a:ext cx="4950749" cy="72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1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Of Europe’s leading conference for </a:t>
            </a:r>
          </a:p>
          <a:p>
            <a:pPr algn="ctr">
              <a:lnSpc>
                <a:spcPts val="2945"/>
              </a:lnSpc>
            </a:pPr>
            <a:r>
              <a:rPr lang="en-US" sz="21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3179" y="3828294"/>
            <a:ext cx="6929751" cy="98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4"/>
              </a:lnSpc>
            </a:pPr>
            <a:r>
              <a:rPr lang="en-US" sz="5745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We’re a Proud Partner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CE90CEB-8CC4-0405-2C43-1440FE457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100" y="205177"/>
            <a:ext cx="5869908" cy="3580644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F78DB20E-3AAB-DF45-449D-D94EEAE0E63A}"/>
              </a:ext>
            </a:extLst>
          </p:cNvPr>
          <p:cNvSpPr txBox="1"/>
          <p:nvPr/>
        </p:nvSpPr>
        <p:spPr>
          <a:xfrm>
            <a:off x="4705350" y="2609850"/>
            <a:ext cx="2588251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160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77B15-C0CC-9E1E-93A6-91E0683F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schermopname, blauw, Elektrisch blauw, Majorelleblauw&#10;&#10;Door AI gegenereerde inhoud is mogelijk onjuist.">
            <a:extLst>
              <a:ext uri="{FF2B5EF4-FFF2-40B4-BE49-F238E27FC236}">
                <a16:creationId xmlns:a16="http://schemas.microsoft.com/office/drawing/2014/main" id="{FA22D4BA-98CD-4688-B344-72033299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942"/>
          <a:stretch>
            <a:fillRect/>
          </a:stretch>
        </p:blipFill>
        <p:spPr>
          <a:xfrm>
            <a:off x="0" y="0"/>
            <a:ext cx="8959850" cy="75057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CC42D29D-29B1-86B3-8BB5-8D563F38AF3B}"/>
              </a:ext>
            </a:extLst>
          </p:cNvPr>
          <p:cNvSpPr/>
          <p:nvPr/>
        </p:nvSpPr>
        <p:spPr>
          <a:xfrm>
            <a:off x="669135" y="4694069"/>
            <a:ext cx="7533795" cy="0"/>
          </a:xfrm>
          <a:prstGeom prst="line">
            <a:avLst/>
          </a:prstGeom>
          <a:ln w="28575" cap="flat">
            <a:solidFill>
              <a:srgbClr val="8EBF4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0660E79-6E2D-AA1E-45BA-B2D80B9F8B64}"/>
              </a:ext>
            </a:extLst>
          </p:cNvPr>
          <p:cNvGrpSpPr/>
          <p:nvPr/>
        </p:nvGrpSpPr>
        <p:grpSpPr>
          <a:xfrm>
            <a:off x="5536746" y="5364803"/>
            <a:ext cx="2902404" cy="1588447"/>
            <a:chOff x="0" y="0"/>
            <a:chExt cx="1047681" cy="57338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8319F4B-496B-A25F-9D53-DD5013BC94E2}"/>
                </a:ext>
              </a:extLst>
            </p:cNvPr>
            <p:cNvSpPr/>
            <p:nvPr/>
          </p:nvSpPr>
          <p:spPr>
            <a:xfrm>
              <a:off x="0" y="0"/>
              <a:ext cx="1047681" cy="573382"/>
            </a:xfrm>
            <a:custGeom>
              <a:avLst/>
              <a:gdLst/>
              <a:ahLst/>
              <a:cxnLst/>
              <a:rect l="l" t="t" r="r" b="b"/>
              <a:pathLst>
                <a:path w="1047681" h="573382">
                  <a:moveTo>
                    <a:pt x="98694" y="0"/>
                  </a:moveTo>
                  <a:lnTo>
                    <a:pt x="948987" y="0"/>
                  </a:lnTo>
                  <a:cubicBezTo>
                    <a:pt x="1003494" y="0"/>
                    <a:pt x="1047681" y="44187"/>
                    <a:pt x="1047681" y="98694"/>
                  </a:cubicBezTo>
                  <a:lnTo>
                    <a:pt x="1047681" y="474688"/>
                  </a:lnTo>
                  <a:cubicBezTo>
                    <a:pt x="1047681" y="529195"/>
                    <a:pt x="1003494" y="573382"/>
                    <a:pt x="948987" y="573382"/>
                  </a:cubicBezTo>
                  <a:lnTo>
                    <a:pt x="98694" y="573382"/>
                  </a:lnTo>
                  <a:cubicBezTo>
                    <a:pt x="44187" y="573382"/>
                    <a:pt x="0" y="529195"/>
                    <a:pt x="0" y="474688"/>
                  </a:cubicBezTo>
                  <a:lnTo>
                    <a:pt x="0" y="98694"/>
                  </a:lnTo>
                  <a:cubicBezTo>
                    <a:pt x="0" y="44187"/>
                    <a:pt x="44187" y="0"/>
                    <a:pt x="986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FAD9406-1957-3FF7-60F0-B4684FCA792B}"/>
                </a:ext>
              </a:extLst>
            </p:cNvPr>
            <p:cNvSpPr txBox="1"/>
            <p:nvPr/>
          </p:nvSpPr>
          <p:spPr>
            <a:xfrm>
              <a:off x="0" y="-28575"/>
              <a:ext cx="1047681" cy="601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0"/>
                </a:lnSpc>
              </a:pPr>
              <a:r>
                <a:rPr lang="en-US" sz="1457">
                  <a:solidFill>
                    <a:srgbClr val="000000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your logo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2AE0CFF-4E0D-C34A-7892-69AD89D10A33}"/>
              </a:ext>
            </a:extLst>
          </p:cNvPr>
          <p:cNvSpPr txBox="1"/>
          <p:nvPr/>
        </p:nvSpPr>
        <p:spPr>
          <a:xfrm>
            <a:off x="666750" y="6814775"/>
            <a:ext cx="4135243" cy="276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2"/>
              </a:lnSpc>
            </a:pPr>
            <a:r>
              <a:rPr lang="en-US" sz="1673" b="1" dirty="0">
                <a:solidFill>
                  <a:srgbClr val="8EBF4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worldworkplaceeurope.ifma.org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0E4BF4B-3F02-33E4-4FAE-5A064B11A0C5}"/>
              </a:ext>
            </a:extLst>
          </p:cNvPr>
          <p:cNvSpPr txBox="1"/>
          <p:nvPr/>
        </p:nvSpPr>
        <p:spPr>
          <a:xfrm>
            <a:off x="669135" y="6041453"/>
            <a:ext cx="4950749" cy="62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</a:pPr>
            <a:r>
              <a:rPr lang="en-US" sz="18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Of Europe’s leading conference for </a:t>
            </a:r>
          </a:p>
          <a:p>
            <a:pPr algn="l">
              <a:lnSpc>
                <a:spcPts val="2525"/>
              </a:lnSpc>
            </a:pPr>
            <a:r>
              <a:rPr lang="en-US" sz="1804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facility management professionals!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DCA548E-FF44-3F07-A938-5B158CB5DC2C}"/>
              </a:ext>
            </a:extLst>
          </p:cNvPr>
          <p:cNvSpPr txBox="1"/>
          <p:nvPr/>
        </p:nvSpPr>
        <p:spPr>
          <a:xfrm>
            <a:off x="666750" y="5014553"/>
            <a:ext cx="595329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24"/>
              </a:lnSpc>
            </a:pPr>
            <a:r>
              <a:rPr lang="en-US" sz="4400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We’re Proud Partner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1A6FB50-6622-E1A4-318B-FAE7A3C92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161" y="247650"/>
            <a:ext cx="7031178" cy="4289019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DA3C146D-69C1-2B96-2440-E7E4BD1ADD90}"/>
              </a:ext>
            </a:extLst>
          </p:cNvPr>
          <p:cNvSpPr txBox="1"/>
          <p:nvPr/>
        </p:nvSpPr>
        <p:spPr>
          <a:xfrm>
            <a:off x="4416982" y="3143250"/>
            <a:ext cx="259329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000" spc="159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11-12 March 2026</a:t>
            </a:r>
          </a:p>
        </p:txBody>
      </p:sp>
    </p:spTree>
    <p:extLst>
      <p:ext uri="{BB962C8B-B14F-4D97-AF65-F5344CB8AC3E}">
        <p14:creationId xmlns:p14="http://schemas.microsoft.com/office/powerpoint/2010/main" val="314061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143</Words>
  <Application>Microsoft Office PowerPoint</Application>
  <PresentationFormat>Aangepast</PresentationFormat>
  <Paragraphs>47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7" baseType="lpstr">
      <vt:lpstr>Roboto Condensed Bold</vt:lpstr>
      <vt:lpstr>Open Sans 2</vt:lpstr>
      <vt:lpstr>Arial</vt:lpstr>
      <vt:lpstr>Brittany</vt:lpstr>
      <vt:lpstr>Roboto</vt:lpstr>
      <vt:lpstr>Open Sans 1</vt:lpstr>
      <vt:lpstr>Calibri</vt:lpstr>
      <vt:lpstr>Roboto Condensed</vt:lpstr>
      <vt:lpstr>Open Sans 1 Bold</vt:lpstr>
      <vt:lpstr>Open Sans 2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WWEU25 Exhibiting/Partner| Social Media Cards_</dc:title>
  <cp:lastModifiedBy>Niels Peters | Ifmec</cp:lastModifiedBy>
  <cp:revision>4</cp:revision>
  <dcterms:created xsi:type="dcterms:W3CDTF">2006-08-16T00:00:00Z</dcterms:created>
  <dcterms:modified xsi:type="dcterms:W3CDTF">2025-07-11T10:04:21Z</dcterms:modified>
  <dc:identifier>DAGZtfyCAj4</dc:identifier>
</cp:coreProperties>
</file>