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6" r:id="rId3"/>
    <p:sldId id="267" r:id="rId4"/>
    <p:sldId id="260" r:id="rId5"/>
    <p:sldId id="268" r:id="rId6"/>
    <p:sldId id="269" r:id="rId7"/>
    <p:sldId id="270" r:id="rId8"/>
  </p:sldIdLst>
  <p:sldSz cx="8953500" cy="7505700"/>
  <p:notesSz cx="6858000" cy="9144000"/>
  <p:embeddedFontLst>
    <p:embeddedFont>
      <p:font typeface="Brittany" panose="020B0604020202020204" charset="0"/>
      <p:regular r:id="rId9"/>
    </p:embeddedFont>
    <p:embeddedFont>
      <p:font typeface="Open Sans 1" panose="020B0604020202020204" charset="0"/>
      <p:regular r:id="rId10"/>
    </p:embeddedFont>
    <p:embeddedFont>
      <p:font typeface="Open Sans 1 Bold" panose="020B0604020202020204" charset="0"/>
      <p:regular r:id="rId11"/>
    </p:embeddedFont>
    <p:embeddedFont>
      <p:font typeface="Open Sans 2" panose="020B0604020202020204" charset="0"/>
      <p:regular r:id="rId12"/>
    </p:embeddedFont>
    <p:embeddedFont>
      <p:font typeface="Open Sans 2 Bold" panose="020B0604020202020204" charset="0"/>
      <p:regular r:id="rId13"/>
    </p:embeddedFont>
    <p:embeddedFont>
      <p:font typeface="Open Sans 2 Italics" panose="020B0604020202020204" charset="0"/>
      <p:regular r:id="rId14"/>
    </p:embeddedFont>
    <p:embeddedFont>
      <p:font typeface="Roboto" panose="02000000000000000000" pitchFamily="2" charset="0"/>
      <p:regular r:id="rId15"/>
      <p:bold r:id="rId16"/>
      <p:boldItalic r:id="rId17"/>
    </p:embeddedFont>
    <p:embeddedFont>
      <p:font typeface="Roboto Bold" panose="02000000000000000000" pitchFamily="2" charset="0"/>
      <p:regular r:id="rId18"/>
      <p:bold r:id="rId19"/>
    </p:embeddedFont>
    <p:embeddedFont>
      <p:font typeface="Roboto Condensed" panose="02000000000000000000" pitchFamily="2" charset="0"/>
      <p:regular r:id="rId20"/>
    </p:embeddedFont>
    <p:embeddedFont>
      <p:font typeface="Roboto Condensed Bold" panose="020000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378" y="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618" y="-21670"/>
            <a:ext cx="8984649" cy="574120"/>
            <a:chOff x="0" y="0"/>
            <a:chExt cx="2756924" cy="1851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56924" cy="185155"/>
            </a:xfrm>
            <a:custGeom>
              <a:avLst/>
              <a:gdLst/>
              <a:ahLst/>
              <a:cxnLst/>
              <a:rect l="l" t="t" r="r" b="b"/>
              <a:pathLst>
                <a:path w="2756924" h="185155">
                  <a:moveTo>
                    <a:pt x="0" y="0"/>
                  </a:moveTo>
                  <a:lnTo>
                    <a:pt x="2756924" y="0"/>
                  </a:lnTo>
                  <a:lnTo>
                    <a:pt x="2756924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756924" cy="232780"/>
            </a:xfrm>
            <a:prstGeom prst="rect">
              <a:avLst/>
            </a:prstGeom>
          </p:spPr>
          <p:txBody>
            <a:bodyPr lIns="38971" tIns="38971" rIns="38971" bIns="38971" rtlCol="0" anchor="ctr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2360964"/>
            <a:ext cx="8967034" cy="603410"/>
          </a:xfrm>
          <a:custGeom>
            <a:avLst/>
            <a:gdLst/>
            <a:ahLst/>
            <a:cxnLst/>
            <a:rect l="l" t="t" r="r" b="b"/>
            <a:pathLst>
              <a:path w="2751518" h="185155">
                <a:moveTo>
                  <a:pt x="0" y="0"/>
                </a:moveTo>
                <a:lnTo>
                  <a:pt x="2751518" y="0"/>
                </a:lnTo>
                <a:lnTo>
                  <a:pt x="2751518" y="185155"/>
                </a:lnTo>
                <a:lnTo>
                  <a:pt x="0" y="18515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0" y="2205757"/>
            <a:ext cx="8967031" cy="758617"/>
          </a:xfrm>
          <a:prstGeom prst="rect">
            <a:avLst/>
          </a:prstGeom>
        </p:spPr>
        <p:txBody>
          <a:bodyPr lIns="38971" tIns="38971" rIns="38971" bIns="38971" rtlCol="0" anchor="ctr"/>
          <a:lstStyle/>
          <a:p>
            <a:pPr algn="ctr">
              <a:lnSpc>
                <a:spcPts val="2255"/>
              </a:lnSpc>
            </a:pPr>
            <a:r>
              <a:rPr lang="en-US" sz="161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COLORS</a:t>
            </a:r>
          </a:p>
        </p:txBody>
      </p:sp>
      <p:sp>
        <p:nvSpPr>
          <p:cNvPr id="10" name="Freeform 10"/>
          <p:cNvSpPr/>
          <p:nvPr/>
        </p:nvSpPr>
        <p:spPr>
          <a:xfrm>
            <a:off x="-84080" y="5067379"/>
            <a:ext cx="9095806" cy="603410"/>
          </a:xfrm>
          <a:custGeom>
            <a:avLst/>
            <a:gdLst/>
            <a:ahLst/>
            <a:cxnLst/>
            <a:rect l="l" t="t" r="r" b="b"/>
            <a:pathLst>
              <a:path w="2791032" h="185155">
                <a:moveTo>
                  <a:pt x="0" y="0"/>
                </a:moveTo>
                <a:lnTo>
                  <a:pt x="2791032" y="0"/>
                </a:lnTo>
                <a:lnTo>
                  <a:pt x="2791032" y="185155"/>
                </a:lnTo>
                <a:lnTo>
                  <a:pt x="0" y="185155"/>
                </a:lnTo>
                <a:close/>
              </a:path>
            </a:pathLst>
          </a:custGeom>
          <a:solidFill>
            <a:srgbClr val="F2F2F2"/>
          </a:solidFill>
          <a:ln w="9525"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-84080" y="4912172"/>
            <a:ext cx="9095806" cy="758617"/>
          </a:xfrm>
          <a:prstGeom prst="rect">
            <a:avLst/>
          </a:prstGeom>
        </p:spPr>
        <p:txBody>
          <a:bodyPr lIns="38971" tIns="38971" rIns="38971" bIns="38971" rtlCol="0" anchor="ctr"/>
          <a:lstStyle/>
          <a:p>
            <a:pPr algn="ctr">
              <a:lnSpc>
                <a:spcPts val="2255"/>
              </a:lnSpc>
            </a:pPr>
            <a:r>
              <a:rPr lang="en-US" sz="161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FONTS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178061" y="3432132"/>
            <a:ext cx="1016075" cy="1016075"/>
            <a:chOff x="0" y="0"/>
            <a:chExt cx="361586" cy="3615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6FAA5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5546012" y="3431041"/>
            <a:ext cx="1014041" cy="1016075"/>
          </a:xfrm>
          <a:custGeom>
            <a:avLst/>
            <a:gdLst/>
            <a:ahLst/>
            <a:cxnLst/>
            <a:rect l="l" t="t" r="r" b="b"/>
            <a:pathLst>
              <a:path w="360862" h="361586">
                <a:moveTo>
                  <a:pt x="0" y="0"/>
                </a:moveTo>
                <a:lnTo>
                  <a:pt x="360862" y="0"/>
                </a:lnTo>
                <a:lnTo>
                  <a:pt x="360862" y="361586"/>
                </a:lnTo>
                <a:lnTo>
                  <a:pt x="0" y="361586"/>
                </a:lnTo>
                <a:close/>
              </a:path>
            </a:pathLst>
          </a:custGeom>
          <a:gradFill rotWithShape="1">
            <a:gsLst>
              <a:gs pos="0">
                <a:srgbClr val="351C75">
                  <a:alpha val="100000"/>
                </a:srgbClr>
              </a:gs>
              <a:gs pos="100000">
                <a:srgbClr val="573D99"/>
              </a:gs>
            </a:gsLst>
            <a:lin ang="2700000"/>
          </a:gradFill>
        </p:spPr>
        <p:txBody>
          <a:bodyPr/>
          <a:lstStyle/>
          <a:p>
            <a:endParaRPr lang="nl-NL" dirty="0"/>
          </a:p>
        </p:txBody>
      </p:sp>
      <p:sp>
        <p:nvSpPr>
          <p:cNvPr id="20" name="TextBox 20"/>
          <p:cNvSpPr txBox="1"/>
          <p:nvPr/>
        </p:nvSpPr>
        <p:spPr>
          <a:xfrm>
            <a:off x="5546012" y="3297212"/>
            <a:ext cx="1014041" cy="1149904"/>
          </a:xfrm>
          <a:prstGeom prst="rect">
            <a:avLst/>
          </a:prstGeom>
        </p:spPr>
        <p:txBody>
          <a:bodyPr lIns="37594" tIns="37594" rIns="37594" bIns="37594" rtlCol="0" anchor="ctr"/>
          <a:lstStyle/>
          <a:p>
            <a:pPr algn="ctr">
              <a:lnSpc>
                <a:spcPts val="1968"/>
              </a:lnSpc>
            </a:pPr>
            <a:endParaRPr/>
          </a:p>
        </p:txBody>
      </p:sp>
      <p:grpSp>
        <p:nvGrpSpPr>
          <p:cNvPr id="21" name="Group 21"/>
          <p:cNvGrpSpPr/>
          <p:nvPr/>
        </p:nvGrpSpPr>
        <p:grpSpPr>
          <a:xfrm>
            <a:off x="3863187" y="3431041"/>
            <a:ext cx="1016075" cy="1016075"/>
            <a:chOff x="0" y="0"/>
            <a:chExt cx="361586" cy="3615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157DAC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226803" y="3431041"/>
            <a:ext cx="1014041" cy="1016075"/>
            <a:chOff x="0" y="0"/>
            <a:chExt cx="360862" cy="36158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60862" cy="361586"/>
            </a:xfrm>
            <a:custGeom>
              <a:avLst/>
              <a:gdLst/>
              <a:ahLst/>
              <a:cxnLst/>
              <a:rect l="l" t="t" r="r" b="b"/>
              <a:pathLst>
                <a:path w="360862" h="361586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000604" y="4547638"/>
            <a:ext cx="668960" cy="19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#157DAC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72106" y="4567257"/>
            <a:ext cx="627985" cy="19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#6FAA5F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415017" y="4567257"/>
            <a:ext cx="623947" cy="19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#0E3345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360054" y="4532272"/>
            <a:ext cx="1385956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#351C75 and #573D99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55949" y="6187634"/>
            <a:ext cx="1630001" cy="608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2"/>
              </a:lnSpc>
            </a:pPr>
            <a:r>
              <a:rPr lang="en-US" sz="3673" b="1" dirty="0">
                <a:solidFill>
                  <a:srgbClr val="0E33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211620" y="6272047"/>
            <a:ext cx="2288217" cy="494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Subheading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499837" y="6448592"/>
            <a:ext cx="2288217" cy="23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584F4D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6454" y="6791720"/>
            <a:ext cx="1181129" cy="18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065" b="1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211620" y="6780301"/>
            <a:ext cx="2288217" cy="18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28411" y="6780859"/>
            <a:ext cx="2288217" cy="16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344142" y="6109977"/>
            <a:ext cx="2288217" cy="49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5"/>
              </a:lnSpc>
            </a:pPr>
            <a:r>
              <a:rPr lang="en-US" sz="2882" dirty="0">
                <a:solidFill>
                  <a:srgbClr val="157DAC"/>
                </a:solidFill>
                <a:latin typeface="Brittany"/>
                <a:ea typeface="Brittany"/>
                <a:cs typeface="Brittany"/>
                <a:sym typeface="Brittany"/>
              </a:rPr>
              <a:t>Script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405246" y="6816011"/>
            <a:ext cx="2288217" cy="16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Brittany</a:t>
            </a:r>
          </a:p>
        </p:txBody>
      </p:sp>
      <p:pic>
        <p:nvPicPr>
          <p:cNvPr id="45" name="Afbeelding 44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A0ADD785-8774-1CF0-53EB-E0F8382EB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72" y="713311"/>
            <a:ext cx="2418820" cy="1475480"/>
          </a:xfrm>
          <a:prstGeom prst="rect">
            <a:avLst/>
          </a:prstGeom>
        </p:spPr>
      </p:pic>
      <p:pic>
        <p:nvPicPr>
          <p:cNvPr id="47" name="Afbeelding 46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88596144-1A65-3FA5-D248-77CE283E7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0"/>
          <a:stretch>
            <a:fillRect/>
          </a:stretch>
        </p:blipFill>
        <p:spPr>
          <a:xfrm>
            <a:off x="5328877" y="716625"/>
            <a:ext cx="1076369" cy="1475480"/>
          </a:xfrm>
          <a:prstGeom prst="rect">
            <a:avLst/>
          </a:prstGeom>
        </p:spPr>
      </p:pic>
      <p:sp>
        <p:nvSpPr>
          <p:cNvPr id="49" name="Freeform 28"/>
          <p:cNvSpPr/>
          <p:nvPr/>
        </p:nvSpPr>
        <p:spPr>
          <a:xfrm>
            <a:off x="488875" y="3432132"/>
            <a:ext cx="1016075" cy="1016075"/>
          </a:xfrm>
          <a:custGeom>
            <a:avLst/>
            <a:gdLst/>
            <a:ahLst/>
            <a:cxnLst/>
            <a:rect l="l" t="t" r="r" b="b"/>
            <a:pathLst>
              <a:path w="361586" h="361586">
                <a:moveTo>
                  <a:pt x="0" y="0"/>
                </a:moveTo>
                <a:lnTo>
                  <a:pt x="361586" y="0"/>
                </a:lnTo>
                <a:lnTo>
                  <a:pt x="361586" y="361586"/>
                </a:lnTo>
                <a:lnTo>
                  <a:pt x="0" y="361586"/>
                </a:lnTo>
                <a:close/>
              </a:path>
            </a:pathLst>
          </a:custGeom>
          <a:solidFill>
            <a:srgbClr val="301E97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50" name="TextBox 29"/>
          <p:cNvSpPr txBox="1"/>
          <p:nvPr/>
        </p:nvSpPr>
        <p:spPr>
          <a:xfrm>
            <a:off x="488875" y="3298303"/>
            <a:ext cx="1016075" cy="1149904"/>
          </a:xfrm>
          <a:prstGeom prst="rect">
            <a:avLst/>
          </a:prstGeom>
        </p:spPr>
        <p:txBody>
          <a:bodyPr lIns="37594" tIns="37594" rIns="37594" bIns="37594" rtlCol="0" anchor="ctr"/>
          <a:lstStyle/>
          <a:p>
            <a:pPr algn="ctr">
              <a:lnSpc>
                <a:spcPts val="1968"/>
              </a:lnSpc>
            </a:pPr>
            <a:endParaRPr/>
          </a:p>
        </p:txBody>
      </p:sp>
      <p:sp>
        <p:nvSpPr>
          <p:cNvPr id="51" name="TextBox 32"/>
          <p:cNvSpPr txBox="1"/>
          <p:nvPr/>
        </p:nvSpPr>
        <p:spPr>
          <a:xfrm>
            <a:off x="710751" y="4567257"/>
            <a:ext cx="635402" cy="20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#301E97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D2DA0E03-D16F-C315-3038-8B9A18B2D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3942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3E45C80-1AA2-1FA5-3844-741E01303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5127" y="323850"/>
            <a:ext cx="6219196" cy="379371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51449" y="6841490"/>
            <a:ext cx="365060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94726" y="3041695"/>
            <a:ext cx="2489450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1700" spc="15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11-12 March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0100" y="4210050"/>
            <a:ext cx="5953299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64"/>
              </a:lnSpc>
            </a:pPr>
            <a:r>
              <a:rPr lang="en-US" sz="7045" dirty="0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I’m Speaking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01376" y="5895961"/>
            <a:ext cx="4950749" cy="70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5"/>
              </a:lnSpc>
            </a:pPr>
            <a:r>
              <a:rPr lang="en-US" sz="2004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Europe’s leading conference for </a:t>
            </a:r>
          </a:p>
          <a:p>
            <a:pPr algn="ctr">
              <a:lnSpc>
                <a:spcPts val="2805"/>
              </a:lnSpc>
            </a:pPr>
            <a:r>
              <a:rPr lang="en-US" sz="2004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0D8684C0-EDB3-5A73-A1F1-BEFC97E43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3942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430710" y="1448548"/>
            <a:ext cx="2984532" cy="4608604"/>
            <a:chOff x="0" y="0"/>
            <a:chExt cx="3979376" cy="614480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 l="37381" r="37381"/>
            <a:stretch>
              <a:fillRect/>
            </a:stretch>
          </p:blipFill>
          <p:spPr>
            <a:xfrm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2681446" y="6877050"/>
            <a:ext cx="359060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512211" y="3989653"/>
            <a:ext cx="5953299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4"/>
              </a:lnSpc>
            </a:pPr>
            <a:r>
              <a:rPr lang="en-US" sz="6045" dirty="0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I’m Speaking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0570" y="5380230"/>
            <a:ext cx="4950749" cy="59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5"/>
              </a:lnSpc>
            </a:pPr>
            <a:r>
              <a:rPr lang="en-US" sz="1704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Europe’s leading conference for </a:t>
            </a:r>
          </a:p>
          <a:p>
            <a:pPr algn="l">
              <a:lnSpc>
                <a:spcPts val="2385"/>
              </a:lnSpc>
            </a:pPr>
            <a:r>
              <a:rPr lang="en-US" sz="1704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750570" y="3662024"/>
            <a:ext cx="3509173" cy="14288"/>
          </a:xfrm>
          <a:prstGeom prst="line">
            <a:avLst/>
          </a:prstGeom>
          <a:ln w="28575" cap="flat">
            <a:solidFill>
              <a:srgbClr val="8EBF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7A0FCEE4-B50F-C4C0-D0D0-6BCE12E2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192" y="400050"/>
            <a:ext cx="5027895" cy="3067016"/>
          </a:xfrm>
          <a:prstGeom prst="rect">
            <a:avLst/>
          </a:prstGeom>
        </p:spPr>
      </p:pic>
      <p:sp>
        <p:nvSpPr>
          <p:cNvPr id="27" name="TextBox 11">
            <a:extLst>
              <a:ext uri="{FF2B5EF4-FFF2-40B4-BE49-F238E27FC236}">
                <a16:creationId xmlns:a16="http://schemas.microsoft.com/office/drawing/2014/main" id="{2B0DAFD2-10F4-1100-87BE-CF594FFA7903}"/>
              </a:ext>
            </a:extLst>
          </p:cNvPr>
          <p:cNvSpPr txBox="1"/>
          <p:nvPr/>
        </p:nvSpPr>
        <p:spPr>
          <a:xfrm>
            <a:off x="2876550" y="2575626"/>
            <a:ext cx="2012590" cy="35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1350" spc="15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11-12 March 2026</a:t>
            </a: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21009557-4B58-D226-2675-2941EF227554}"/>
              </a:ext>
            </a:extLst>
          </p:cNvPr>
          <p:cNvSpPr txBox="1"/>
          <p:nvPr/>
        </p:nvSpPr>
        <p:spPr>
          <a:xfrm>
            <a:off x="750570" y="6054198"/>
            <a:ext cx="3061206" cy="36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5"/>
              </a:lnSpc>
            </a:pPr>
            <a:r>
              <a:rPr lang="en-US" sz="2104" b="1" spc="63" dirty="0">
                <a:solidFill>
                  <a:srgbClr val="78B14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The Hague, Netherlands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D299DD0E-BE70-6BB6-DB66-03A6DA1058CF}"/>
              </a:ext>
            </a:extLst>
          </p:cNvPr>
          <p:cNvGrpSpPr/>
          <p:nvPr/>
        </p:nvGrpSpPr>
        <p:grpSpPr>
          <a:xfrm>
            <a:off x="5627576" y="5597547"/>
            <a:ext cx="2590799" cy="869554"/>
            <a:chOff x="0" y="0"/>
            <a:chExt cx="2555108" cy="1159405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D50F371D-787E-F902-E06A-CBC2D7D537F8}"/>
                </a:ext>
              </a:extLst>
            </p:cNvPr>
            <p:cNvGrpSpPr/>
            <p:nvPr/>
          </p:nvGrpSpPr>
          <p:grpSpPr>
            <a:xfrm>
              <a:off x="0" y="0"/>
              <a:ext cx="2555108" cy="1159405"/>
              <a:chOff x="0" y="0"/>
              <a:chExt cx="767295" cy="348168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56D067CD-1FF6-7AC2-E4A8-8D0BE0E79A7A}"/>
                  </a:ext>
                </a:extLst>
              </p:cNvPr>
              <p:cNvSpPr/>
              <p:nvPr/>
            </p:nvSpPr>
            <p:spPr>
              <a:xfrm>
                <a:off x="0" y="0"/>
                <a:ext cx="767295" cy="348168"/>
              </a:xfrm>
              <a:custGeom>
                <a:avLst/>
                <a:gdLst/>
                <a:ahLst/>
                <a:cxnLst/>
                <a:rect l="l" t="t" r="r" b="b"/>
                <a:pathLst>
                  <a:path w="767295" h="348168">
                    <a:moveTo>
                      <a:pt x="80799" y="0"/>
                    </a:moveTo>
                    <a:lnTo>
                      <a:pt x="686496" y="0"/>
                    </a:lnTo>
                    <a:cubicBezTo>
                      <a:pt x="707925" y="0"/>
                      <a:pt x="728477" y="8513"/>
                      <a:pt x="743629" y="23666"/>
                    </a:cubicBezTo>
                    <a:cubicBezTo>
                      <a:pt x="758782" y="38818"/>
                      <a:pt x="767295" y="59370"/>
                      <a:pt x="767295" y="80799"/>
                    </a:cubicBezTo>
                    <a:lnTo>
                      <a:pt x="767295" y="267368"/>
                    </a:lnTo>
                    <a:cubicBezTo>
                      <a:pt x="767295" y="288798"/>
                      <a:pt x="758782" y="309349"/>
                      <a:pt x="743629" y="324502"/>
                    </a:cubicBezTo>
                    <a:cubicBezTo>
                      <a:pt x="728477" y="339655"/>
                      <a:pt x="707925" y="348168"/>
                      <a:pt x="686496" y="348168"/>
                    </a:cubicBezTo>
                    <a:lnTo>
                      <a:pt x="80799" y="348168"/>
                    </a:lnTo>
                    <a:cubicBezTo>
                      <a:pt x="59370" y="348168"/>
                      <a:pt x="38818" y="339655"/>
                      <a:pt x="23666" y="324502"/>
                    </a:cubicBezTo>
                    <a:cubicBezTo>
                      <a:pt x="8513" y="309349"/>
                      <a:pt x="0" y="288798"/>
                      <a:pt x="0" y="267368"/>
                    </a:cubicBezTo>
                    <a:lnTo>
                      <a:pt x="0" y="80799"/>
                    </a:lnTo>
                    <a:cubicBezTo>
                      <a:pt x="0" y="59370"/>
                      <a:pt x="8513" y="38818"/>
                      <a:pt x="23666" y="23666"/>
                    </a:cubicBezTo>
                    <a:cubicBezTo>
                      <a:pt x="38818" y="8513"/>
                      <a:pt x="59370" y="0"/>
                      <a:pt x="80799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3FBCD733-AB09-F9C3-774B-28AB05588EA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767295" cy="3576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92"/>
                  </a:lnSpc>
                </a:pPr>
                <a:endParaRPr/>
              </a:p>
            </p:txBody>
          </p:sp>
        </p:grpSp>
        <p:sp>
          <p:nvSpPr>
            <p:cNvPr id="5" name="TextBox 22">
              <a:extLst>
                <a:ext uri="{FF2B5EF4-FFF2-40B4-BE49-F238E27FC236}">
                  <a16:creationId xmlns:a16="http://schemas.microsoft.com/office/drawing/2014/main" id="{B34B8F32-5B0C-AF04-6FE9-6E4D86DC605C}"/>
                </a:ext>
              </a:extLst>
            </p:cNvPr>
            <p:cNvSpPr txBox="1"/>
            <p:nvPr/>
          </p:nvSpPr>
          <p:spPr>
            <a:xfrm>
              <a:off x="305309" y="560653"/>
              <a:ext cx="1944490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 i="1">
                  <a:solidFill>
                    <a:srgbClr val="000000"/>
                  </a:solidFill>
                  <a:latin typeface="Open Sans 2 Italics"/>
                  <a:ea typeface="Open Sans 2 Italics"/>
                  <a:cs typeface="Open Sans 2 Italics"/>
                  <a:sym typeface="Open Sans 2 Italics"/>
                </a:rPr>
                <a:t>Job Title</a:t>
              </a: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F02E4FE0-BE29-626D-5CA4-04BF3832834E}"/>
                </a:ext>
              </a:extLst>
            </p:cNvPr>
            <p:cNvSpPr txBox="1"/>
            <p:nvPr/>
          </p:nvSpPr>
          <p:spPr>
            <a:xfrm>
              <a:off x="170264" y="237118"/>
              <a:ext cx="2214580" cy="342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4"/>
                </a:lnSpc>
              </a:pPr>
              <a:r>
                <a:rPr lang="en-US" sz="1603" b="1" dirty="0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Full Name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5D33F930-19A5-7DC2-F109-5BE1CA61F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3" t="862" b="-862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DAF37067-51DB-E84B-932A-FAF49E077681}"/>
              </a:ext>
            </a:extLst>
          </p:cNvPr>
          <p:cNvSpPr/>
          <p:nvPr/>
        </p:nvSpPr>
        <p:spPr>
          <a:xfrm rot="15932884">
            <a:off x="3381415" y="2156703"/>
            <a:ext cx="2263784" cy="9121731"/>
          </a:xfrm>
          <a:custGeom>
            <a:avLst/>
            <a:gdLst>
              <a:gd name="connsiteX0" fmla="*/ 2263784 w 2263784"/>
              <a:gd name="connsiteY0" fmla="*/ 9121731 h 9121731"/>
              <a:gd name="connsiteX1" fmla="*/ 0 w 2263784"/>
              <a:gd name="connsiteY1" fmla="*/ 8945478 h 9121731"/>
              <a:gd name="connsiteX2" fmla="*/ 696474 w 2263784"/>
              <a:gd name="connsiteY2" fmla="*/ 0 h 9121731"/>
              <a:gd name="connsiteX3" fmla="*/ 2263784 w 2263784"/>
              <a:gd name="connsiteY3" fmla="*/ 122027 h 91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784" h="9121731">
                <a:moveTo>
                  <a:pt x="2263784" y="9121731"/>
                </a:moveTo>
                <a:lnTo>
                  <a:pt x="0" y="8945478"/>
                </a:lnTo>
                <a:lnTo>
                  <a:pt x="696474" y="0"/>
                </a:lnTo>
                <a:lnTo>
                  <a:pt x="2263784" y="1220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8" name="AutoShape 8"/>
          <p:cNvSpPr/>
          <p:nvPr/>
        </p:nvSpPr>
        <p:spPr>
          <a:xfrm>
            <a:off x="786993" y="2051762"/>
            <a:ext cx="3836212" cy="0"/>
          </a:xfrm>
          <a:prstGeom prst="line">
            <a:avLst/>
          </a:prstGeom>
          <a:ln w="19050" cap="flat">
            <a:solidFill>
              <a:srgbClr val="157D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750570" y="2276478"/>
            <a:ext cx="3757689" cy="1411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6"/>
              </a:lnSpc>
            </a:pPr>
            <a:r>
              <a:rPr lang="en-US" sz="4047" b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Add Your Session Title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00918" y="4054583"/>
            <a:ext cx="2373472" cy="291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92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52803" y="4386365"/>
            <a:ext cx="3069702" cy="20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14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0570" y="697519"/>
            <a:ext cx="4113270" cy="84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4969" spc="248">
                <a:solidFill>
                  <a:srgbClr val="8EBF45"/>
                </a:solidFill>
                <a:latin typeface="Brittany"/>
                <a:ea typeface="Brittany"/>
                <a:cs typeface="Brittany"/>
                <a:sym typeface="Brittany"/>
              </a:rPr>
              <a:t>I’m Speaking!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534137" y="6122495"/>
            <a:ext cx="7122699" cy="56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 b="1" dirty="0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11-12 MARCH 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534137" y="6573535"/>
            <a:ext cx="7122699" cy="45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1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58306" y="7010604"/>
            <a:ext cx="3774856" cy="18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 b="1" dirty="0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141277" y="792769"/>
            <a:ext cx="3492754" cy="3024567"/>
            <a:chOff x="0" y="0"/>
            <a:chExt cx="4282440" cy="3708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6" name="Afbeelding 25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4DBCF119-B4E6-BD53-3F1C-2EB41DC39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08" y="5638226"/>
            <a:ext cx="2281032" cy="13914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9F42-51E6-9985-CDF7-A311D8D48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0A5D4072-ED10-36A8-1BC0-70D6A82A9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596" r="3967" b="-6596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79EB7C25-6B1F-5DCA-4350-2EDA29DD8C0F}"/>
              </a:ext>
            </a:extLst>
          </p:cNvPr>
          <p:cNvSpPr/>
          <p:nvPr/>
        </p:nvSpPr>
        <p:spPr>
          <a:xfrm rot="15932884">
            <a:off x="3381415" y="2156703"/>
            <a:ext cx="2263784" cy="9121731"/>
          </a:xfrm>
          <a:custGeom>
            <a:avLst/>
            <a:gdLst>
              <a:gd name="connsiteX0" fmla="*/ 2263784 w 2263784"/>
              <a:gd name="connsiteY0" fmla="*/ 9121731 h 9121731"/>
              <a:gd name="connsiteX1" fmla="*/ 0 w 2263784"/>
              <a:gd name="connsiteY1" fmla="*/ 8945478 h 9121731"/>
              <a:gd name="connsiteX2" fmla="*/ 696474 w 2263784"/>
              <a:gd name="connsiteY2" fmla="*/ 0 h 9121731"/>
              <a:gd name="connsiteX3" fmla="*/ 2263784 w 2263784"/>
              <a:gd name="connsiteY3" fmla="*/ 122027 h 91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784" h="9121731">
                <a:moveTo>
                  <a:pt x="2263784" y="9121731"/>
                </a:moveTo>
                <a:lnTo>
                  <a:pt x="0" y="8945478"/>
                </a:lnTo>
                <a:lnTo>
                  <a:pt x="696474" y="0"/>
                </a:lnTo>
                <a:lnTo>
                  <a:pt x="2263784" y="1220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8E4B50E-5F64-2DA6-9880-B6BF0C86182D}"/>
              </a:ext>
            </a:extLst>
          </p:cNvPr>
          <p:cNvSpPr txBox="1"/>
          <p:nvPr/>
        </p:nvSpPr>
        <p:spPr>
          <a:xfrm>
            <a:off x="-534137" y="6122495"/>
            <a:ext cx="7122699" cy="56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 b="1" dirty="0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11-12 MARCH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6F22EF3-6763-C961-FCFE-469147D93AF7}"/>
              </a:ext>
            </a:extLst>
          </p:cNvPr>
          <p:cNvSpPr txBox="1"/>
          <p:nvPr/>
        </p:nvSpPr>
        <p:spPr>
          <a:xfrm>
            <a:off x="-534137" y="6573535"/>
            <a:ext cx="7122699" cy="45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1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27C1443-7F2C-05FF-E559-9F5774ABFC22}"/>
              </a:ext>
            </a:extLst>
          </p:cNvPr>
          <p:cNvSpPr txBox="1"/>
          <p:nvPr/>
        </p:nvSpPr>
        <p:spPr>
          <a:xfrm>
            <a:off x="5058306" y="7010604"/>
            <a:ext cx="3774856" cy="18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 b="1" dirty="0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pic>
        <p:nvPicPr>
          <p:cNvPr id="26" name="Afbeelding 25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666F7A5A-61A9-3B75-7FEC-B8648BBB5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08" y="5638226"/>
            <a:ext cx="2281032" cy="1391429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F31B36B7-B1E9-A948-A3B0-BCDE37AD5CFE}"/>
              </a:ext>
            </a:extLst>
          </p:cNvPr>
          <p:cNvSpPr txBox="1"/>
          <p:nvPr/>
        </p:nvSpPr>
        <p:spPr>
          <a:xfrm>
            <a:off x="4503188" y="2907108"/>
            <a:ext cx="1690633" cy="20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1"/>
              </a:lnSpc>
            </a:pPr>
            <a:r>
              <a:rPr lang="en-US" sz="137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D03D407-3ABD-CBE2-A1B8-3A4F9B295057}"/>
              </a:ext>
            </a:extLst>
          </p:cNvPr>
          <p:cNvSpPr txBox="1"/>
          <p:nvPr/>
        </p:nvSpPr>
        <p:spPr>
          <a:xfrm>
            <a:off x="4255224" y="3136653"/>
            <a:ext cx="2186560" cy="14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"/>
              </a:lnSpc>
            </a:pPr>
            <a:r>
              <a:rPr lang="en-US" sz="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E43EF68-2987-3C15-BCE2-A75F7137A961}"/>
              </a:ext>
            </a:extLst>
          </p:cNvPr>
          <p:cNvSpPr txBox="1"/>
          <p:nvPr/>
        </p:nvSpPr>
        <p:spPr>
          <a:xfrm>
            <a:off x="6691883" y="4280727"/>
            <a:ext cx="1690633" cy="20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1"/>
              </a:lnSpc>
            </a:pPr>
            <a:r>
              <a:rPr lang="en-US" sz="137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833EDC9-9D74-A317-6DFB-A56C26A846ED}"/>
              </a:ext>
            </a:extLst>
          </p:cNvPr>
          <p:cNvSpPr txBox="1"/>
          <p:nvPr/>
        </p:nvSpPr>
        <p:spPr>
          <a:xfrm>
            <a:off x="6443920" y="4510272"/>
            <a:ext cx="2186560" cy="14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"/>
              </a:lnSpc>
            </a:pPr>
            <a:r>
              <a:rPr lang="en-US" sz="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B7F8CCCA-026C-14E7-4C83-6EC1ADF68B0D}"/>
              </a:ext>
            </a:extLst>
          </p:cNvPr>
          <p:cNvGrpSpPr/>
          <p:nvPr/>
        </p:nvGrpSpPr>
        <p:grpSpPr>
          <a:xfrm>
            <a:off x="4057638" y="492322"/>
            <a:ext cx="2581732" cy="2235663"/>
            <a:chOff x="0" y="0"/>
            <a:chExt cx="4282440" cy="3708400"/>
          </a:xfrm>
        </p:grpSpPr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09CFB743-8442-9AB8-98A8-8BC4499FE084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E3935872-700D-EC73-B663-68C9FB3FB36F}"/>
              </a:ext>
            </a:extLst>
          </p:cNvPr>
          <p:cNvGrpSpPr/>
          <p:nvPr/>
        </p:nvGrpSpPr>
        <p:grpSpPr>
          <a:xfrm>
            <a:off x="6246334" y="1893037"/>
            <a:ext cx="2581732" cy="2235663"/>
            <a:chOff x="0" y="0"/>
            <a:chExt cx="4282440" cy="3708400"/>
          </a:xfrm>
        </p:grpSpPr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45435CA-02C0-DEB5-6382-EB6B8BFDB1E4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1" name="AutoShape 25">
            <a:extLst>
              <a:ext uri="{FF2B5EF4-FFF2-40B4-BE49-F238E27FC236}">
                <a16:creationId xmlns:a16="http://schemas.microsoft.com/office/drawing/2014/main" id="{9CBBC62A-F96A-6F63-C271-0651BE3F5698}"/>
              </a:ext>
            </a:extLst>
          </p:cNvPr>
          <p:cNvSpPr/>
          <p:nvPr/>
        </p:nvSpPr>
        <p:spPr>
          <a:xfrm flipV="1">
            <a:off x="355081" y="1667303"/>
            <a:ext cx="3389182" cy="9525"/>
          </a:xfrm>
          <a:prstGeom prst="line">
            <a:avLst/>
          </a:prstGeom>
          <a:ln w="19050" cap="flat">
            <a:solidFill>
              <a:srgbClr val="157D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CE047AF0-7D4D-6A47-AD6B-9AEA1ECA5005}"/>
              </a:ext>
            </a:extLst>
          </p:cNvPr>
          <p:cNvSpPr txBox="1"/>
          <p:nvPr/>
        </p:nvSpPr>
        <p:spPr>
          <a:xfrm>
            <a:off x="355081" y="1807312"/>
            <a:ext cx="3757689" cy="697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6"/>
              </a:lnSpc>
            </a:pPr>
            <a:r>
              <a:rPr lang="en-US" sz="4047" b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Title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1A3642C8-1D59-BDA6-F2D1-0BE103418999}"/>
              </a:ext>
            </a:extLst>
          </p:cNvPr>
          <p:cNvSpPr txBox="1"/>
          <p:nvPr/>
        </p:nvSpPr>
        <p:spPr>
          <a:xfrm>
            <a:off x="269356" y="397072"/>
            <a:ext cx="4113270" cy="84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4969" spc="248" dirty="0">
                <a:solidFill>
                  <a:srgbClr val="8EBF45"/>
                </a:solidFill>
                <a:latin typeface="Brittany"/>
                <a:ea typeface="Brittany"/>
                <a:cs typeface="Brittany"/>
                <a:sym typeface="Brittany"/>
              </a:rPr>
              <a:t>I’m Speaking!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F7690E5E-D91D-4408-60F2-078ED091E1E8}"/>
              </a:ext>
            </a:extLst>
          </p:cNvPr>
          <p:cNvSpPr txBox="1"/>
          <p:nvPr/>
        </p:nvSpPr>
        <p:spPr>
          <a:xfrm>
            <a:off x="355081" y="2657129"/>
            <a:ext cx="3550197" cy="256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</p:spTree>
    <p:extLst>
      <p:ext uri="{BB962C8B-B14F-4D97-AF65-F5344CB8AC3E}">
        <p14:creationId xmlns:p14="http://schemas.microsoft.com/office/powerpoint/2010/main" val="270070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48FC2-D660-A526-24A4-2A6CAD5B3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C5DA5BFC-BCA8-23CA-F065-A9BF3B83D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0" t="16574" r="17344" b="-16574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262B000D-5E01-6993-356A-4FA3E402FB1F}"/>
              </a:ext>
            </a:extLst>
          </p:cNvPr>
          <p:cNvSpPr/>
          <p:nvPr/>
        </p:nvSpPr>
        <p:spPr>
          <a:xfrm rot="15932884">
            <a:off x="3381415" y="2156703"/>
            <a:ext cx="2263784" cy="9121731"/>
          </a:xfrm>
          <a:custGeom>
            <a:avLst/>
            <a:gdLst>
              <a:gd name="connsiteX0" fmla="*/ 2263784 w 2263784"/>
              <a:gd name="connsiteY0" fmla="*/ 9121731 h 9121731"/>
              <a:gd name="connsiteX1" fmla="*/ 0 w 2263784"/>
              <a:gd name="connsiteY1" fmla="*/ 8945478 h 9121731"/>
              <a:gd name="connsiteX2" fmla="*/ 696474 w 2263784"/>
              <a:gd name="connsiteY2" fmla="*/ 0 h 9121731"/>
              <a:gd name="connsiteX3" fmla="*/ 2263784 w 2263784"/>
              <a:gd name="connsiteY3" fmla="*/ 122027 h 91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784" h="9121731">
                <a:moveTo>
                  <a:pt x="2263784" y="9121731"/>
                </a:moveTo>
                <a:lnTo>
                  <a:pt x="0" y="8945478"/>
                </a:lnTo>
                <a:lnTo>
                  <a:pt x="696474" y="0"/>
                </a:lnTo>
                <a:lnTo>
                  <a:pt x="2263784" y="1220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95F0ADA2-85C2-EE36-DAC2-F858ECEF1AA9}"/>
              </a:ext>
            </a:extLst>
          </p:cNvPr>
          <p:cNvSpPr txBox="1"/>
          <p:nvPr/>
        </p:nvSpPr>
        <p:spPr>
          <a:xfrm>
            <a:off x="-534137" y="6122495"/>
            <a:ext cx="7122699" cy="56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 b="1" dirty="0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11-12 MARCH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BACCEA6-26E9-B830-EFA1-8E916F538F38}"/>
              </a:ext>
            </a:extLst>
          </p:cNvPr>
          <p:cNvSpPr txBox="1"/>
          <p:nvPr/>
        </p:nvSpPr>
        <p:spPr>
          <a:xfrm>
            <a:off x="-534137" y="6573535"/>
            <a:ext cx="7122699" cy="45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1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0F5394C3-5659-CAA8-AD64-610C6B2B3A87}"/>
              </a:ext>
            </a:extLst>
          </p:cNvPr>
          <p:cNvSpPr txBox="1"/>
          <p:nvPr/>
        </p:nvSpPr>
        <p:spPr>
          <a:xfrm>
            <a:off x="5058306" y="7010604"/>
            <a:ext cx="3774856" cy="18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 b="1" dirty="0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pic>
        <p:nvPicPr>
          <p:cNvPr id="26" name="Afbeelding 25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9E4A6EF6-030D-CBB9-DBF4-AF0C5E2FB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08" y="5638226"/>
            <a:ext cx="2281032" cy="1391429"/>
          </a:xfrm>
          <a:prstGeom prst="rect">
            <a:avLst/>
          </a:prstGeom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E76A035C-C159-737D-5273-EC188D43BE15}"/>
              </a:ext>
            </a:extLst>
          </p:cNvPr>
          <p:cNvGrpSpPr/>
          <p:nvPr/>
        </p:nvGrpSpPr>
        <p:grpSpPr>
          <a:xfrm>
            <a:off x="317753" y="528447"/>
            <a:ext cx="1973379" cy="1708857"/>
            <a:chOff x="0" y="0"/>
            <a:chExt cx="4282440" cy="370840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523C527-B406-017D-1C8C-63049595F4B8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TextBox 8">
            <a:extLst>
              <a:ext uri="{FF2B5EF4-FFF2-40B4-BE49-F238E27FC236}">
                <a16:creationId xmlns:a16="http://schemas.microsoft.com/office/drawing/2014/main" id="{5B690168-5A12-50DA-C035-A84255F7CF13}"/>
              </a:ext>
            </a:extLst>
          </p:cNvPr>
          <p:cNvSpPr txBox="1"/>
          <p:nvPr/>
        </p:nvSpPr>
        <p:spPr>
          <a:xfrm>
            <a:off x="621692" y="2374388"/>
            <a:ext cx="1328198" cy="16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9CEB27A-50D6-7726-110A-CAEC84A8798B}"/>
              </a:ext>
            </a:extLst>
          </p:cNvPr>
          <p:cNvSpPr txBox="1"/>
          <p:nvPr/>
        </p:nvSpPr>
        <p:spPr>
          <a:xfrm>
            <a:off x="426886" y="2554724"/>
            <a:ext cx="1717809" cy="117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0BE0652D-9A78-A455-7442-71A8818212A6}"/>
              </a:ext>
            </a:extLst>
          </p:cNvPr>
          <p:cNvSpPr txBox="1"/>
          <p:nvPr/>
        </p:nvSpPr>
        <p:spPr>
          <a:xfrm>
            <a:off x="1736636" y="4715972"/>
            <a:ext cx="1328198" cy="16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1EDA3812-6C84-3B5E-58CD-38C5E8CF7C29}"/>
              </a:ext>
            </a:extLst>
          </p:cNvPr>
          <p:cNvSpPr txBox="1"/>
          <p:nvPr/>
        </p:nvSpPr>
        <p:spPr>
          <a:xfrm>
            <a:off x="1541830" y="4896307"/>
            <a:ext cx="1717809" cy="117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57D49A47-7B98-660E-AD42-B4E09262D188}"/>
              </a:ext>
            </a:extLst>
          </p:cNvPr>
          <p:cNvGrpSpPr/>
          <p:nvPr/>
        </p:nvGrpSpPr>
        <p:grpSpPr>
          <a:xfrm>
            <a:off x="2510339" y="528447"/>
            <a:ext cx="1973379" cy="1708857"/>
            <a:chOff x="0" y="0"/>
            <a:chExt cx="4282440" cy="3708400"/>
          </a:xfrm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91F1F64-06E7-D808-CD96-E3C253C97F6C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0" name="TextBox 14">
            <a:extLst>
              <a:ext uri="{FF2B5EF4-FFF2-40B4-BE49-F238E27FC236}">
                <a16:creationId xmlns:a16="http://schemas.microsoft.com/office/drawing/2014/main" id="{CE6DA1CB-20E3-2183-1EF5-18DD33A11700}"/>
              </a:ext>
            </a:extLst>
          </p:cNvPr>
          <p:cNvSpPr txBox="1"/>
          <p:nvPr/>
        </p:nvSpPr>
        <p:spPr>
          <a:xfrm>
            <a:off x="2814278" y="2374388"/>
            <a:ext cx="1328198" cy="16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FC4B09C9-A31A-5EC9-86A1-B7DC86D200B9}"/>
              </a:ext>
            </a:extLst>
          </p:cNvPr>
          <p:cNvSpPr txBox="1"/>
          <p:nvPr/>
        </p:nvSpPr>
        <p:spPr>
          <a:xfrm>
            <a:off x="2619472" y="2554724"/>
            <a:ext cx="1717809" cy="117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grpSp>
        <p:nvGrpSpPr>
          <p:cNvPr id="32" name="Group 27">
            <a:extLst>
              <a:ext uri="{FF2B5EF4-FFF2-40B4-BE49-F238E27FC236}">
                <a16:creationId xmlns:a16="http://schemas.microsoft.com/office/drawing/2014/main" id="{44572B88-353A-1907-E6A4-CD581422D32C}"/>
              </a:ext>
            </a:extLst>
          </p:cNvPr>
          <p:cNvGrpSpPr/>
          <p:nvPr/>
        </p:nvGrpSpPr>
        <p:grpSpPr>
          <a:xfrm>
            <a:off x="1414046" y="2839820"/>
            <a:ext cx="1973379" cy="1708857"/>
            <a:chOff x="0" y="0"/>
            <a:chExt cx="4282440" cy="3708400"/>
          </a:xfrm>
        </p:grpSpPr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F082E089-F846-ECFD-0543-D871A59F1FAC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4" name="AutoShape 29">
            <a:extLst>
              <a:ext uri="{FF2B5EF4-FFF2-40B4-BE49-F238E27FC236}">
                <a16:creationId xmlns:a16="http://schemas.microsoft.com/office/drawing/2014/main" id="{7CE14495-BE52-FA32-50B8-80F0F40D1006}"/>
              </a:ext>
            </a:extLst>
          </p:cNvPr>
          <p:cNvSpPr/>
          <p:nvPr/>
        </p:nvSpPr>
        <p:spPr>
          <a:xfrm flipV="1">
            <a:off x="4805617" y="1652240"/>
            <a:ext cx="3389182" cy="9525"/>
          </a:xfrm>
          <a:prstGeom prst="line">
            <a:avLst/>
          </a:prstGeom>
          <a:ln w="19050" cap="flat">
            <a:solidFill>
              <a:srgbClr val="157D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17FE5837-4005-377B-AAC5-CFA30D1E8820}"/>
              </a:ext>
            </a:extLst>
          </p:cNvPr>
          <p:cNvSpPr txBox="1"/>
          <p:nvPr/>
        </p:nvSpPr>
        <p:spPr>
          <a:xfrm>
            <a:off x="4805617" y="1792249"/>
            <a:ext cx="3757689" cy="697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6"/>
              </a:lnSpc>
            </a:pPr>
            <a:r>
              <a:rPr lang="en-US" sz="4047" b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Title</a:t>
            </a:r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8589B3CC-1AC0-E843-1BBB-0278D2391CB7}"/>
              </a:ext>
            </a:extLst>
          </p:cNvPr>
          <p:cNvSpPr txBox="1"/>
          <p:nvPr/>
        </p:nvSpPr>
        <p:spPr>
          <a:xfrm>
            <a:off x="4719892" y="382009"/>
            <a:ext cx="4113270" cy="84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4969" spc="248" dirty="0">
                <a:solidFill>
                  <a:srgbClr val="8EBF45"/>
                </a:solidFill>
                <a:latin typeface="Brittany"/>
                <a:ea typeface="Brittany"/>
                <a:cs typeface="Brittany"/>
                <a:sym typeface="Brittany"/>
              </a:rPr>
              <a:t>I’m Speaking!</a:t>
            </a:r>
          </a:p>
        </p:txBody>
      </p:sp>
      <p:sp>
        <p:nvSpPr>
          <p:cNvPr id="37" name="TextBox 32">
            <a:extLst>
              <a:ext uri="{FF2B5EF4-FFF2-40B4-BE49-F238E27FC236}">
                <a16:creationId xmlns:a16="http://schemas.microsoft.com/office/drawing/2014/main" id="{022B4D1F-E621-4C6F-0A33-8B7C58B16F42}"/>
              </a:ext>
            </a:extLst>
          </p:cNvPr>
          <p:cNvSpPr txBox="1"/>
          <p:nvPr/>
        </p:nvSpPr>
        <p:spPr>
          <a:xfrm>
            <a:off x="4805617" y="2508846"/>
            <a:ext cx="3550197" cy="256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</p:spTree>
    <p:extLst>
      <p:ext uri="{BB962C8B-B14F-4D97-AF65-F5344CB8AC3E}">
        <p14:creationId xmlns:p14="http://schemas.microsoft.com/office/powerpoint/2010/main" val="363183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83D76-B27A-8250-6779-231768FB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56188965-EA3D-B5B8-B5DD-E645AEFF9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t="8769" r="13179" b="-8769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39761E40-CDC1-6199-F97F-FCFF14E36FB5}"/>
              </a:ext>
            </a:extLst>
          </p:cNvPr>
          <p:cNvSpPr/>
          <p:nvPr/>
        </p:nvSpPr>
        <p:spPr>
          <a:xfrm rot="15932884">
            <a:off x="3381415" y="2156703"/>
            <a:ext cx="2263784" cy="9121731"/>
          </a:xfrm>
          <a:custGeom>
            <a:avLst/>
            <a:gdLst>
              <a:gd name="connsiteX0" fmla="*/ 2263784 w 2263784"/>
              <a:gd name="connsiteY0" fmla="*/ 9121731 h 9121731"/>
              <a:gd name="connsiteX1" fmla="*/ 0 w 2263784"/>
              <a:gd name="connsiteY1" fmla="*/ 8945478 h 9121731"/>
              <a:gd name="connsiteX2" fmla="*/ 696474 w 2263784"/>
              <a:gd name="connsiteY2" fmla="*/ 0 h 9121731"/>
              <a:gd name="connsiteX3" fmla="*/ 2263784 w 2263784"/>
              <a:gd name="connsiteY3" fmla="*/ 122027 h 91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784" h="9121731">
                <a:moveTo>
                  <a:pt x="2263784" y="9121731"/>
                </a:moveTo>
                <a:lnTo>
                  <a:pt x="0" y="8945478"/>
                </a:lnTo>
                <a:lnTo>
                  <a:pt x="696474" y="0"/>
                </a:lnTo>
                <a:lnTo>
                  <a:pt x="2263784" y="1220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BE56C7F-BA56-E5B4-01C9-471870F40585}"/>
              </a:ext>
            </a:extLst>
          </p:cNvPr>
          <p:cNvSpPr txBox="1"/>
          <p:nvPr/>
        </p:nvSpPr>
        <p:spPr>
          <a:xfrm>
            <a:off x="-534137" y="6122495"/>
            <a:ext cx="7122699" cy="56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 b="1" dirty="0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11-12 MARCH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0D607A9-B565-B1E8-361B-CE7B1E3F6735}"/>
              </a:ext>
            </a:extLst>
          </p:cNvPr>
          <p:cNvSpPr txBox="1"/>
          <p:nvPr/>
        </p:nvSpPr>
        <p:spPr>
          <a:xfrm>
            <a:off x="-534137" y="6573535"/>
            <a:ext cx="7122699" cy="45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1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1AB5046-530E-A5CA-E3F8-4AD77C6341B3}"/>
              </a:ext>
            </a:extLst>
          </p:cNvPr>
          <p:cNvSpPr txBox="1"/>
          <p:nvPr/>
        </p:nvSpPr>
        <p:spPr>
          <a:xfrm>
            <a:off x="5058306" y="7010604"/>
            <a:ext cx="3774856" cy="18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 b="1" dirty="0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pic>
        <p:nvPicPr>
          <p:cNvPr id="26" name="Afbeelding 25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D296706B-287F-36ED-2EB0-C0EA5CEFF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08" y="5638226"/>
            <a:ext cx="2281032" cy="1391429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9EAE4431-44FA-6FC9-F723-EA784E82DE26}"/>
              </a:ext>
            </a:extLst>
          </p:cNvPr>
          <p:cNvGrpSpPr/>
          <p:nvPr/>
        </p:nvGrpSpPr>
        <p:grpSpPr>
          <a:xfrm>
            <a:off x="380909" y="2270940"/>
            <a:ext cx="1717809" cy="298138"/>
            <a:chOff x="0" y="0"/>
            <a:chExt cx="2290412" cy="397517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id="{B92CEE16-6F8B-683E-2EDA-4B74D0CED6F0}"/>
                </a:ext>
              </a:extLst>
            </p:cNvPr>
            <p:cNvSpPr txBox="1"/>
            <p:nvPr/>
          </p:nvSpPr>
          <p:spPr>
            <a:xfrm>
              <a:off x="259741" y="0"/>
              <a:ext cx="1770931" cy="21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74E31344-CA66-2D5B-454A-F406676705B4}"/>
                </a:ext>
              </a:extLst>
            </p:cNvPr>
            <p:cNvSpPr txBox="1"/>
            <p:nvPr/>
          </p:nvSpPr>
          <p:spPr>
            <a:xfrm>
              <a:off x="0" y="240447"/>
              <a:ext cx="2290412" cy="157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sp>
        <p:nvSpPr>
          <p:cNvPr id="5" name="TextBox 11">
            <a:extLst>
              <a:ext uri="{FF2B5EF4-FFF2-40B4-BE49-F238E27FC236}">
                <a16:creationId xmlns:a16="http://schemas.microsoft.com/office/drawing/2014/main" id="{43068951-75A5-F4B8-56E1-898F6980DD7E}"/>
              </a:ext>
            </a:extLst>
          </p:cNvPr>
          <p:cNvSpPr txBox="1"/>
          <p:nvPr/>
        </p:nvSpPr>
        <p:spPr>
          <a:xfrm>
            <a:off x="575714" y="4736943"/>
            <a:ext cx="1328198" cy="16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326AC91E-1181-5FE6-7AFE-972564903544}"/>
              </a:ext>
            </a:extLst>
          </p:cNvPr>
          <p:cNvSpPr txBox="1"/>
          <p:nvPr/>
        </p:nvSpPr>
        <p:spPr>
          <a:xfrm>
            <a:off x="380909" y="4917279"/>
            <a:ext cx="1717809" cy="117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406814A-FB10-DDED-8628-6BE8FF694C23}"/>
              </a:ext>
            </a:extLst>
          </p:cNvPr>
          <p:cNvSpPr txBox="1"/>
          <p:nvPr/>
        </p:nvSpPr>
        <p:spPr>
          <a:xfrm>
            <a:off x="2768301" y="2270940"/>
            <a:ext cx="1328198" cy="16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C934A0F8-3CD4-5EB4-9321-93B323D80464}"/>
              </a:ext>
            </a:extLst>
          </p:cNvPr>
          <p:cNvSpPr txBox="1"/>
          <p:nvPr/>
        </p:nvSpPr>
        <p:spPr>
          <a:xfrm>
            <a:off x="2573495" y="2451275"/>
            <a:ext cx="1717809" cy="117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11E4D15-EBB8-F9EF-1395-A961C4280338}"/>
              </a:ext>
            </a:extLst>
          </p:cNvPr>
          <p:cNvSpPr txBox="1"/>
          <p:nvPr/>
        </p:nvSpPr>
        <p:spPr>
          <a:xfrm>
            <a:off x="2768301" y="4736943"/>
            <a:ext cx="1328198" cy="16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CBEC16D4-4516-46BB-0C71-6F0E2DAE0FF2}"/>
              </a:ext>
            </a:extLst>
          </p:cNvPr>
          <p:cNvSpPr txBox="1"/>
          <p:nvPr/>
        </p:nvSpPr>
        <p:spPr>
          <a:xfrm>
            <a:off x="2573495" y="4917279"/>
            <a:ext cx="1717809" cy="117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05F181E6-B84F-0F8B-A686-B26B11905DF9}"/>
              </a:ext>
            </a:extLst>
          </p:cNvPr>
          <p:cNvGrpSpPr/>
          <p:nvPr/>
        </p:nvGrpSpPr>
        <p:grpSpPr>
          <a:xfrm>
            <a:off x="253124" y="453315"/>
            <a:ext cx="1973379" cy="1708857"/>
            <a:chOff x="0" y="0"/>
            <a:chExt cx="4282440" cy="3708400"/>
          </a:xfrm>
        </p:grpSpPr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9B4E4602-8804-9A7D-236F-8FDB58C876FC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B6AB004F-2922-DF4A-FF32-63F9CA952769}"/>
              </a:ext>
            </a:extLst>
          </p:cNvPr>
          <p:cNvGrpSpPr/>
          <p:nvPr/>
        </p:nvGrpSpPr>
        <p:grpSpPr>
          <a:xfrm>
            <a:off x="2445710" y="453315"/>
            <a:ext cx="1973379" cy="1708857"/>
            <a:chOff x="0" y="0"/>
            <a:chExt cx="4282440" cy="3708400"/>
          </a:xfrm>
        </p:grpSpPr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B2DFF49C-7F46-425E-778C-29E5A75ADE5D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CDB09910-81EC-D0C2-9CFC-7A2048E6E67A}"/>
              </a:ext>
            </a:extLst>
          </p:cNvPr>
          <p:cNvGrpSpPr/>
          <p:nvPr/>
        </p:nvGrpSpPr>
        <p:grpSpPr>
          <a:xfrm>
            <a:off x="253124" y="2888750"/>
            <a:ext cx="1973379" cy="1708857"/>
            <a:chOff x="0" y="0"/>
            <a:chExt cx="4282440" cy="3708400"/>
          </a:xfrm>
        </p:grpSpPr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58BE3207-043A-A373-9B31-131E842943A0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32">
            <a:extLst>
              <a:ext uri="{FF2B5EF4-FFF2-40B4-BE49-F238E27FC236}">
                <a16:creationId xmlns:a16="http://schemas.microsoft.com/office/drawing/2014/main" id="{EC20EABC-58FA-3692-6882-E172DD4A54D0}"/>
              </a:ext>
            </a:extLst>
          </p:cNvPr>
          <p:cNvGrpSpPr/>
          <p:nvPr/>
        </p:nvGrpSpPr>
        <p:grpSpPr>
          <a:xfrm>
            <a:off x="2445710" y="2888750"/>
            <a:ext cx="1973379" cy="1708857"/>
            <a:chOff x="0" y="0"/>
            <a:chExt cx="4282440" cy="3708400"/>
          </a:xfrm>
        </p:grpSpPr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67CD267C-D334-036B-514B-5F1FECD6FFE3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AutoShape 34">
            <a:extLst>
              <a:ext uri="{FF2B5EF4-FFF2-40B4-BE49-F238E27FC236}">
                <a16:creationId xmlns:a16="http://schemas.microsoft.com/office/drawing/2014/main" id="{67988592-34D0-3917-DB7E-563BC3A3E611}"/>
              </a:ext>
            </a:extLst>
          </p:cNvPr>
          <p:cNvSpPr/>
          <p:nvPr/>
        </p:nvSpPr>
        <p:spPr>
          <a:xfrm flipV="1">
            <a:off x="4974824" y="1594081"/>
            <a:ext cx="3389182" cy="9525"/>
          </a:xfrm>
          <a:prstGeom prst="line">
            <a:avLst/>
          </a:prstGeom>
          <a:ln w="19050" cap="flat">
            <a:solidFill>
              <a:srgbClr val="157D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CF75E88D-15AC-C996-20C9-F156292AC68C}"/>
              </a:ext>
            </a:extLst>
          </p:cNvPr>
          <p:cNvSpPr txBox="1"/>
          <p:nvPr/>
        </p:nvSpPr>
        <p:spPr>
          <a:xfrm>
            <a:off x="4974824" y="1734090"/>
            <a:ext cx="3757689" cy="697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6"/>
              </a:lnSpc>
            </a:pPr>
            <a:r>
              <a:rPr lang="en-US" sz="4047" b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Title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7CA3AD4A-70C9-14AE-9AFB-8ED68E53FFE5}"/>
              </a:ext>
            </a:extLst>
          </p:cNvPr>
          <p:cNvSpPr txBox="1"/>
          <p:nvPr/>
        </p:nvSpPr>
        <p:spPr>
          <a:xfrm>
            <a:off x="4889099" y="323850"/>
            <a:ext cx="4113270" cy="84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4969" spc="248" dirty="0">
                <a:solidFill>
                  <a:srgbClr val="8EBF45"/>
                </a:solidFill>
                <a:latin typeface="Brittany"/>
                <a:ea typeface="Brittany"/>
                <a:cs typeface="Brittany"/>
                <a:sym typeface="Brittany"/>
              </a:rPr>
              <a:t>I’m Speaking!</a:t>
            </a: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931E1C64-75DB-F758-F58E-27C65F96F7FF}"/>
              </a:ext>
            </a:extLst>
          </p:cNvPr>
          <p:cNvSpPr txBox="1"/>
          <p:nvPr/>
        </p:nvSpPr>
        <p:spPr>
          <a:xfrm>
            <a:off x="4974824" y="2583907"/>
            <a:ext cx="3550197" cy="256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</p:spTree>
    <p:extLst>
      <p:ext uri="{BB962C8B-B14F-4D97-AF65-F5344CB8AC3E}">
        <p14:creationId xmlns:p14="http://schemas.microsoft.com/office/powerpoint/2010/main" val="66818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402</Words>
  <Application>Microsoft Office PowerPoint</Application>
  <PresentationFormat>Aangepast</PresentationFormat>
  <Paragraphs>72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20" baseType="lpstr">
      <vt:lpstr>Roboto</vt:lpstr>
      <vt:lpstr>Open Sans 1</vt:lpstr>
      <vt:lpstr>Arial</vt:lpstr>
      <vt:lpstr>Roboto Condensed Bold</vt:lpstr>
      <vt:lpstr>Open Sans 1 Bold</vt:lpstr>
      <vt:lpstr>Roboto Bold</vt:lpstr>
      <vt:lpstr>Roboto Condensed</vt:lpstr>
      <vt:lpstr>Brittany</vt:lpstr>
      <vt:lpstr>Calibri</vt:lpstr>
      <vt:lpstr>Open Sans 2</vt:lpstr>
      <vt:lpstr>Open Sans 2 Italics</vt:lpstr>
      <vt:lpstr>Open Sans 2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WWEU25 I'm Speaking | Social Media Cards_</dc:title>
  <cp:lastModifiedBy>Niels Peters | Ifmec</cp:lastModifiedBy>
  <cp:revision>3</cp:revision>
  <dcterms:created xsi:type="dcterms:W3CDTF">2006-08-16T00:00:00Z</dcterms:created>
  <dcterms:modified xsi:type="dcterms:W3CDTF">2025-07-11T10:02:46Z</dcterms:modified>
  <dc:identifier>DAGZtYHsZWo</dc:identifier>
</cp:coreProperties>
</file>